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304" r:id="rId4"/>
    <p:sldId id="265" r:id="rId5"/>
    <p:sldId id="285" r:id="rId6"/>
    <p:sldId id="305" r:id="rId7"/>
    <p:sldId id="288" r:id="rId8"/>
    <p:sldId id="306" r:id="rId9"/>
    <p:sldId id="266" r:id="rId10"/>
    <p:sldId id="300" r:id="rId11"/>
    <p:sldId id="299" r:id="rId12"/>
    <p:sldId id="303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45" autoAdjust="0"/>
  </p:normalViewPr>
  <p:slideViewPr>
    <p:cSldViewPr snapToGrid="0">
      <p:cViewPr>
        <p:scale>
          <a:sx n="60" d="100"/>
          <a:sy n="60" d="100"/>
        </p:scale>
        <p:origin x="763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yoo.000\Documents\CTIC\1%20users%20revised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World Internet Users (billions)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 Population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Sheet1!$A$2:$A$23</c:f>
              <c:numCache>
                <c:formatCode>[$-409]mmm\-yy;@</c:formatCode>
                <c:ptCount val="22"/>
                <c:pt idx="0">
                  <c:v>35064</c:v>
                </c:pt>
                <c:pt idx="1">
                  <c:v>35430</c:v>
                </c:pt>
                <c:pt idx="2">
                  <c:v>35795</c:v>
                </c:pt>
                <c:pt idx="3">
                  <c:v>36160</c:v>
                </c:pt>
                <c:pt idx="4">
                  <c:v>36525</c:v>
                </c:pt>
                <c:pt idx="5">
                  <c:v>36891</c:v>
                </c:pt>
                <c:pt idx="6">
                  <c:v>37134</c:v>
                </c:pt>
                <c:pt idx="7">
                  <c:v>37529</c:v>
                </c:pt>
                <c:pt idx="8">
                  <c:v>37986</c:v>
                </c:pt>
                <c:pt idx="9">
                  <c:v>38352</c:v>
                </c:pt>
                <c:pt idx="10">
                  <c:v>38717</c:v>
                </c:pt>
                <c:pt idx="11">
                  <c:v>39082</c:v>
                </c:pt>
                <c:pt idx="12">
                  <c:v>39447</c:v>
                </c:pt>
                <c:pt idx="13">
                  <c:v>39813</c:v>
                </c:pt>
                <c:pt idx="14">
                  <c:v>40178</c:v>
                </c:pt>
                <c:pt idx="15">
                  <c:v>40451</c:v>
                </c:pt>
                <c:pt idx="16">
                  <c:v>40908</c:v>
                </c:pt>
                <c:pt idx="17">
                  <c:v>41274</c:v>
                </c:pt>
                <c:pt idx="18">
                  <c:v>41609</c:v>
                </c:pt>
                <c:pt idx="19">
                  <c:v>41974</c:v>
                </c:pt>
                <c:pt idx="20">
                  <c:v>42309</c:v>
                </c:pt>
                <c:pt idx="21">
                  <c:v>42551</c:v>
                </c:pt>
              </c:numCache>
            </c:numRef>
          </c:cat>
          <c:val>
            <c:numRef>
              <c:f>Sheet1!$B$2:$B$23</c:f>
              <c:numCache>
                <c:formatCode>0.0</c:formatCode>
                <c:ptCount val="22"/>
                <c:pt idx="0">
                  <c:v>5.6989999999999972</c:v>
                </c:pt>
                <c:pt idx="1">
                  <c:v>5.7789999999999999</c:v>
                </c:pt>
                <c:pt idx="2">
                  <c:v>5.857999999999997</c:v>
                </c:pt>
                <c:pt idx="3">
                  <c:v>5.9349999999999996</c:v>
                </c:pt>
                <c:pt idx="4">
                  <c:v>6.0119999999999996</c:v>
                </c:pt>
                <c:pt idx="5">
                  <c:v>6.0890000000000004</c:v>
                </c:pt>
                <c:pt idx="6">
                  <c:v>6.1649999999999956</c:v>
                </c:pt>
                <c:pt idx="7">
                  <c:v>6.242</c:v>
                </c:pt>
                <c:pt idx="8">
                  <c:v>6.319</c:v>
                </c:pt>
                <c:pt idx="9">
                  <c:v>6.3959999999999972</c:v>
                </c:pt>
                <c:pt idx="10">
                  <c:v>6.4729999999999999</c:v>
                </c:pt>
                <c:pt idx="11">
                  <c:v>6.5510000000000002</c:v>
                </c:pt>
                <c:pt idx="12">
                  <c:v>6.6289999999999969</c:v>
                </c:pt>
                <c:pt idx="13">
                  <c:v>6.7089999999999996</c:v>
                </c:pt>
                <c:pt idx="14">
                  <c:v>6.7880000000000003</c:v>
                </c:pt>
                <c:pt idx="15">
                  <c:v>6.865999999999997</c:v>
                </c:pt>
                <c:pt idx="16">
                  <c:v>6.944</c:v>
                </c:pt>
                <c:pt idx="17">
                  <c:v>7.0219999999999976</c:v>
                </c:pt>
                <c:pt idx="18">
                  <c:v>7.101</c:v>
                </c:pt>
                <c:pt idx="19">
                  <c:v>7.1790000000000003</c:v>
                </c:pt>
                <c:pt idx="20">
                  <c:v>7.2560000000000002</c:v>
                </c:pt>
                <c:pt idx="21">
                  <c:v>7.34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 Internet Users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Sheet1!$A$2:$A$23</c:f>
              <c:numCache>
                <c:formatCode>[$-409]mmm\-yy;@</c:formatCode>
                <c:ptCount val="22"/>
                <c:pt idx="0">
                  <c:v>35064</c:v>
                </c:pt>
                <c:pt idx="1">
                  <c:v>35430</c:v>
                </c:pt>
                <c:pt idx="2">
                  <c:v>35795</c:v>
                </c:pt>
                <c:pt idx="3">
                  <c:v>36160</c:v>
                </c:pt>
                <c:pt idx="4">
                  <c:v>36525</c:v>
                </c:pt>
                <c:pt idx="5">
                  <c:v>36891</c:v>
                </c:pt>
                <c:pt idx="6">
                  <c:v>37134</c:v>
                </c:pt>
                <c:pt idx="7">
                  <c:v>37529</c:v>
                </c:pt>
                <c:pt idx="8">
                  <c:v>37986</c:v>
                </c:pt>
                <c:pt idx="9">
                  <c:v>38352</c:v>
                </c:pt>
                <c:pt idx="10">
                  <c:v>38717</c:v>
                </c:pt>
                <c:pt idx="11">
                  <c:v>39082</c:v>
                </c:pt>
                <c:pt idx="12">
                  <c:v>39447</c:v>
                </c:pt>
                <c:pt idx="13">
                  <c:v>39813</c:v>
                </c:pt>
                <c:pt idx="14">
                  <c:v>40178</c:v>
                </c:pt>
                <c:pt idx="15">
                  <c:v>40451</c:v>
                </c:pt>
                <c:pt idx="16">
                  <c:v>40908</c:v>
                </c:pt>
                <c:pt idx="17">
                  <c:v>41274</c:v>
                </c:pt>
                <c:pt idx="18">
                  <c:v>41609</c:v>
                </c:pt>
                <c:pt idx="19">
                  <c:v>41974</c:v>
                </c:pt>
                <c:pt idx="20">
                  <c:v>42309</c:v>
                </c:pt>
                <c:pt idx="21">
                  <c:v>42551</c:v>
                </c:pt>
              </c:numCache>
            </c:numRef>
          </c:cat>
          <c:val>
            <c:numRef>
              <c:f>Sheet1!$C$2:$C$23</c:f>
              <c:numCache>
                <c:formatCode>0.0</c:formatCode>
                <c:ptCount val="22"/>
                <c:pt idx="0">
                  <c:v>1.6E-2</c:v>
                </c:pt>
                <c:pt idx="1">
                  <c:v>3.5999999999999997E-2</c:v>
                </c:pt>
                <c:pt idx="2">
                  <c:v>7.0000000000000007E-2</c:v>
                </c:pt>
                <c:pt idx="3">
                  <c:v>0.14699999999999999</c:v>
                </c:pt>
                <c:pt idx="4">
                  <c:v>0.248</c:v>
                </c:pt>
                <c:pt idx="5">
                  <c:v>0.36099999999999999</c:v>
                </c:pt>
                <c:pt idx="6">
                  <c:v>0.51300000000000001</c:v>
                </c:pt>
                <c:pt idx="7">
                  <c:v>0.58699999999999997</c:v>
                </c:pt>
                <c:pt idx="8">
                  <c:v>0.71899999999999997</c:v>
                </c:pt>
                <c:pt idx="9">
                  <c:v>0.81699999999999995</c:v>
                </c:pt>
                <c:pt idx="10">
                  <c:v>1.018</c:v>
                </c:pt>
                <c:pt idx="11">
                  <c:v>1.093</c:v>
                </c:pt>
                <c:pt idx="12">
                  <c:v>1.319</c:v>
                </c:pt>
                <c:pt idx="13">
                  <c:v>1.5740000000000001</c:v>
                </c:pt>
                <c:pt idx="14">
                  <c:v>1.802</c:v>
                </c:pt>
                <c:pt idx="15">
                  <c:v>1.9710000000000001</c:v>
                </c:pt>
                <c:pt idx="16">
                  <c:v>2.2669999999999999</c:v>
                </c:pt>
                <c:pt idx="17">
                  <c:v>2.496999999999999</c:v>
                </c:pt>
                <c:pt idx="18">
                  <c:v>2.802</c:v>
                </c:pt>
                <c:pt idx="19">
                  <c:v>3.0790000000000002</c:v>
                </c:pt>
                <c:pt idx="20">
                  <c:v>3.3660000000000001</c:v>
                </c:pt>
                <c:pt idx="21">
                  <c:v>3.6110000000000002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65952"/>
        <c:axId val="118076544"/>
      </c:lineChart>
      <c:dateAx>
        <c:axId val="109165952"/>
        <c:scaling>
          <c:orientation val="minMax"/>
          <c:max val="42705"/>
          <c:min val="35034"/>
        </c:scaling>
        <c:delete val="0"/>
        <c:axPos val="b"/>
        <c:numFmt formatCode="yyyy" sourceLinked="0"/>
        <c:majorTickMark val="none"/>
        <c:minorTickMark val="none"/>
        <c:tickLblPos val="nextTo"/>
        <c:crossAx val="118076544"/>
        <c:crosses val="autoZero"/>
        <c:auto val="1"/>
        <c:lblOffset val="100"/>
        <c:baseTimeUnit val="months"/>
        <c:majorUnit val="12"/>
        <c:majorTimeUnit val="months"/>
      </c:dateAx>
      <c:valAx>
        <c:axId val="118076544"/>
        <c:scaling>
          <c:orientation val="minMax"/>
          <c:max val="8.8000000000000007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crossAx val="109165952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3558B-179A-C646-A89B-4A1FAD6BDAC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7E8345B-8871-3140-B3B0-A6B96BEB66BA}">
      <dgm:prSet custT="1"/>
      <dgm:spPr/>
      <dgm:t>
        <a:bodyPr/>
        <a:lstStyle/>
        <a:p>
          <a:pPr rtl="0"/>
          <a:r>
            <a:rPr lang="en-US" sz="3400" dirty="0" smtClean="0">
              <a:latin typeface="Microsoft Sans Serif" charset="0"/>
              <a:ea typeface="Microsoft Sans Serif" charset="0"/>
              <a:cs typeface="Microsoft Sans Serif" charset="0"/>
            </a:rPr>
            <a:t>The </a:t>
          </a:r>
          <a:r>
            <a:rPr lang="en-US" sz="3400" b="1" dirty="0" smtClean="0">
              <a:latin typeface="Microsoft Sans Serif" charset="0"/>
              <a:ea typeface="Microsoft Sans Serif" charset="0"/>
              <a:cs typeface="Microsoft Sans Serif" charset="0"/>
            </a:rPr>
            <a:t>Need</a:t>
          </a:r>
          <a:endParaRPr lang="en-US" sz="3400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2575D605-820B-5341-A875-E79132B215D2}" type="parTrans" cxnId="{960FFEE7-7251-6F4D-AAF4-85A7C148386E}">
      <dgm:prSet/>
      <dgm:spPr/>
      <dgm:t>
        <a:bodyPr/>
        <a:lstStyle/>
        <a:p>
          <a:endParaRPr lang="en-US"/>
        </a:p>
      </dgm:t>
    </dgm:pt>
    <dgm:pt modelId="{AEA25F59-8CC4-0D42-A774-D72EA9A8CDE5}" type="sibTrans" cxnId="{960FFEE7-7251-6F4D-AAF4-85A7C148386E}">
      <dgm:prSet/>
      <dgm:spPr/>
      <dgm:t>
        <a:bodyPr/>
        <a:lstStyle/>
        <a:p>
          <a:endParaRPr lang="en-US"/>
        </a:p>
      </dgm:t>
    </dgm:pt>
    <dgm:pt modelId="{33B0C4E2-3E33-D747-B5DA-CD113A138F40}">
      <dgm:prSet custT="1"/>
      <dgm:spPr/>
      <dgm:t>
        <a:bodyPr/>
        <a:lstStyle/>
        <a:p>
          <a:pPr rtl="0"/>
          <a:r>
            <a:rPr lang="en-US" sz="3400" dirty="0" smtClean="0">
              <a:latin typeface="Microsoft Sans Serif" charset="0"/>
              <a:ea typeface="Microsoft Sans Serif" charset="0"/>
              <a:cs typeface="Microsoft Sans Serif" charset="0"/>
            </a:rPr>
            <a:t>Our </a:t>
          </a:r>
          <a:r>
            <a:rPr lang="en-US" sz="3400" b="1" dirty="0" smtClean="0">
              <a:latin typeface="Microsoft Sans Serif" charset="0"/>
              <a:ea typeface="Microsoft Sans Serif" charset="0"/>
              <a:cs typeface="Microsoft Sans Serif" charset="0"/>
            </a:rPr>
            <a:t>Goals</a:t>
          </a:r>
          <a:endParaRPr lang="en-US" sz="3400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A1140D64-8371-8141-86F7-2D36F151DCC0}" type="parTrans" cxnId="{25945E9E-BFCA-8E46-BD40-F7DA357A72DE}">
      <dgm:prSet/>
      <dgm:spPr/>
      <dgm:t>
        <a:bodyPr/>
        <a:lstStyle/>
        <a:p>
          <a:endParaRPr lang="en-US"/>
        </a:p>
      </dgm:t>
    </dgm:pt>
    <dgm:pt modelId="{683E7C1C-AD8B-1B45-AB75-042298E22E68}" type="sibTrans" cxnId="{25945E9E-BFCA-8E46-BD40-F7DA357A72DE}">
      <dgm:prSet/>
      <dgm:spPr/>
      <dgm:t>
        <a:bodyPr/>
        <a:lstStyle/>
        <a:p>
          <a:endParaRPr lang="en-US"/>
        </a:p>
      </dgm:t>
    </dgm:pt>
    <dgm:pt modelId="{7EE7BC57-BB73-DD4B-A0AF-4FB51B0EE6B2}">
      <dgm:prSet custT="1"/>
      <dgm:spPr/>
      <dgm:t>
        <a:bodyPr/>
        <a:lstStyle/>
        <a:p>
          <a:pPr rtl="0"/>
          <a:r>
            <a:rPr lang="en-US" sz="3400" dirty="0" smtClean="0">
              <a:latin typeface="Microsoft Sans Serif" charset="0"/>
              <a:ea typeface="Microsoft Sans Serif" charset="0"/>
              <a:cs typeface="Microsoft Sans Serif" charset="0"/>
            </a:rPr>
            <a:t>Case </a:t>
          </a:r>
          <a:r>
            <a:rPr lang="en-US" sz="3400" b="1" dirty="0" smtClean="0">
              <a:latin typeface="Microsoft Sans Serif" charset="0"/>
              <a:ea typeface="Microsoft Sans Serif" charset="0"/>
              <a:cs typeface="Microsoft Sans Serif" charset="0"/>
            </a:rPr>
            <a:t>Studies</a:t>
          </a:r>
        </a:p>
      </dgm:t>
    </dgm:pt>
    <dgm:pt modelId="{2BDD03CE-7FBE-0245-8A73-FC0310F3CE15}" type="parTrans" cxnId="{EB06D137-184E-9346-BBB3-58693488B38D}">
      <dgm:prSet/>
      <dgm:spPr/>
      <dgm:t>
        <a:bodyPr/>
        <a:lstStyle/>
        <a:p>
          <a:endParaRPr lang="en-US"/>
        </a:p>
      </dgm:t>
    </dgm:pt>
    <dgm:pt modelId="{518FC58A-EC17-544B-92F6-B501769F2018}" type="sibTrans" cxnId="{EB06D137-184E-9346-BBB3-58693488B38D}">
      <dgm:prSet/>
      <dgm:spPr/>
      <dgm:t>
        <a:bodyPr/>
        <a:lstStyle/>
        <a:p>
          <a:endParaRPr lang="en-US"/>
        </a:p>
      </dgm:t>
    </dgm:pt>
    <dgm:pt modelId="{20B9A927-5A31-3945-8775-A4E4FB16F35D}">
      <dgm:prSet custT="1"/>
      <dgm:spPr/>
      <dgm:t>
        <a:bodyPr/>
        <a:lstStyle/>
        <a:p>
          <a:pPr rtl="0"/>
          <a:r>
            <a:rPr lang="en-US" sz="3400" b="0" dirty="0" smtClean="0">
              <a:latin typeface="Microsoft Sans Serif" charset="0"/>
              <a:ea typeface="Microsoft Sans Serif" charset="0"/>
              <a:cs typeface="Microsoft Sans Serif" charset="0"/>
            </a:rPr>
            <a:t>Engaging</a:t>
          </a:r>
          <a:r>
            <a:rPr lang="en-US" sz="3400" b="1" dirty="0" smtClean="0">
              <a:latin typeface="Microsoft Sans Serif" charset="0"/>
              <a:ea typeface="Microsoft Sans Serif" charset="0"/>
              <a:cs typeface="Microsoft Sans Serif" charset="0"/>
            </a:rPr>
            <a:t> </a:t>
          </a:r>
        </a:p>
        <a:p>
          <a:pPr rtl="0"/>
          <a:r>
            <a:rPr lang="en-US" sz="3400" b="1" dirty="0" smtClean="0">
              <a:latin typeface="Microsoft Sans Serif" charset="0"/>
              <a:ea typeface="Microsoft Sans Serif" charset="0"/>
              <a:cs typeface="Microsoft Sans Serif" charset="0"/>
            </a:rPr>
            <a:t>NRIs</a:t>
          </a:r>
          <a:endParaRPr lang="en-US" sz="3400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9628F74A-4BE1-9F4B-8CE5-A7B6B4AFDD4D}" type="parTrans" cxnId="{D075C812-135D-8D4C-9229-C8D8652B68C9}">
      <dgm:prSet/>
      <dgm:spPr/>
      <dgm:t>
        <a:bodyPr/>
        <a:lstStyle/>
        <a:p>
          <a:endParaRPr lang="en-US"/>
        </a:p>
      </dgm:t>
    </dgm:pt>
    <dgm:pt modelId="{B6CCD962-2EBA-A448-A6B2-E9569E256F95}" type="sibTrans" cxnId="{D075C812-135D-8D4C-9229-C8D8652B68C9}">
      <dgm:prSet/>
      <dgm:spPr/>
      <dgm:t>
        <a:bodyPr/>
        <a:lstStyle/>
        <a:p>
          <a:endParaRPr lang="en-US"/>
        </a:p>
      </dgm:t>
    </dgm:pt>
    <dgm:pt modelId="{73CF96D7-FE6B-F54D-9B4F-5F8D05D6EE2B}" type="pres">
      <dgm:prSet presAssocID="{8063558B-179A-C646-A89B-4A1FAD6BDA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3B2887-5C01-FC48-B6A1-2C1DF57EE06E}" type="pres">
      <dgm:prSet presAssocID="{57E8345B-8871-3140-B3B0-A6B96BEB66BA}" presName="composite" presStyleCnt="0"/>
      <dgm:spPr/>
    </dgm:pt>
    <dgm:pt modelId="{B15D7B21-2BA0-194E-9AB3-33191454966A}" type="pres">
      <dgm:prSet presAssocID="{57E8345B-8871-3140-B3B0-A6B96BEB66BA}" presName="LShape" presStyleLbl="alignNode1" presStyleIdx="0" presStyleCnt="7"/>
      <dgm:spPr/>
    </dgm:pt>
    <dgm:pt modelId="{9C8E99DF-C252-8549-B08D-CEDD0187C047}" type="pres">
      <dgm:prSet presAssocID="{57E8345B-8871-3140-B3B0-A6B96BEB66B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19404-75EC-1F4B-9294-A08F8E749727}" type="pres">
      <dgm:prSet presAssocID="{57E8345B-8871-3140-B3B0-A6B96BEB66BA}" presName="Triangle" presStyleLbl="alignNode1" presStyleIdx="1" presStyleCnt="7" custAng="19038789"/>
      <dgm:spPr/>
    </dgm:pt>
    <dgm:pt modelId="{6E288F1B-E283-B149-960A-B4BE86F3BA3B}" type="pres">
      <dgm:prSet presAssocID="{AEA25F59-8CC4-0D42-A774-D72EA9A8CDE5}" presName="sibTrans" presStyleCnt="0"/>
      <dgm:spPr/>
    </dgm:pt>
    <dgm:pt modelId="{73F6DB6F-F59B-E54E-9905-CC5082E08F48}" type="pres">
      <dgm:prSet presAssocID="{AEA25F59-8CC4-0D42-A774-D72EA9A8CDE5}" presName="space" presStyleCnt="0"/>
      <dgm:spPr/>
    </dgm:pt>
    <dgm:pt modelId="{8DAD3D6D-6FD1-8C42-9D7D-5A2DC8F4F5B7}" type="pres">
      <dgm:prSet presAssocID="{33B0C4E2-3E33-D747-B5DA-CD113A138F40}" presName="composite" presStyleCnt="0"/>
      <dgm:spPr/>
    </dgm:pt>
    <dgm:pt modelId="{73B90CC0-068F-6F4A-8DBF-A5B843AAF6A5}" type="pres">
      <dgm:prSet presAssocID="{33B0C4E2-3E33-D747-B5DA-CD113A138F40}" presName="LShape" presStyleLbl="alignNode1" presStyleIdx="2" presStyleCnt="7"/>
      <dgm:spPr/>
    </dgm:pt>
    <dgm:pt modelId="{91637D00-C84A-A840-A6E2-07F6597796BE}" type="pres">
      <dgm:prSet presAssocID="{33B0C4E2-3E33-D747-B5DA-CD113A138F4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B46C1-0D71-354D-85AF-B610711A4CDB}" type="pres">
      <dgm:prSet presAssocID="{33B0C4E2-3E33-D747-B5DA-CD113A138F40}" presName="Triangle" presStyleLbl="alignNode1" presStyleIdx="3" presStyleCnt="7" custAng="18857828"/>
      <dgm:spPr/>
    </dgm:pt>
    <dgm:pt modelId="{72067946-57C9-EC45-A6DF-F7662931191A}" type="pres">
      <dgm:prSet presAssocID="{683E7C1C-AD8B-1B45-AB75-042298E22E68}" presName="sibTrans" presStyleCnt="0"/>
      <dgm:spPr/>
    </dgm:pt>
    <dgm:pt modelId="{13F0CB37-9273-9449-968A-EF118D197918}" type="pres">
      <dgm:prSet presAssocID="{683E7C1C-AD8B-1B45-AB75-042298E22E68}" presName="space" presStyleCnt="0"/>
      <dgm:spPr/>
    </dgm:pt>
    <dgm:pt modelId="{4F4A7743-F2FF-AA42-AAA6-D8680480F285}" type="pres">
      <dgm:prSet presAssocID="{7EE7BC57-BB73-DD4B-A0AF-4FB51B0EE6B2}" presName="composite" presStyleCnt="0"/>
      <dgm:spPr/>
    </dgm:pt>
    <dgm:pt modelId="{CFD15608-B2CD-7C49-92F2-3833B570E9E0}" type="pres">
      <dgm:prSet presAssocID="{7EE7BC57-BB73-DD4B-A0AF-4FB51B0EE6B2}" presName="LShape" presStyleLbl="alignNode1" presStyleIdx="4" presStyleCnt="7"/>
      <dgm:spPr/>
    </dgm:pt>
    <dgm:pt modelId="{7D713CDA-5E3D-DF47-A403-D41699B42E3B}" type="pres">
      <dgm:prSet presAssocID="{7EE7BC57-BB73-DD4B-A0AF-4FB51B0EE6B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3495-DB07-ED45-969D-064C83993586}" type="pres">
      <dgm:prSet presAssocID="{7EE7BC57-BB73-DD4B-A0AF-4FB51B0EE6B2}" presName="Triangle" presStyleLbl="alignNode1" presStyleIdx="5" presStyleCnt="7" custAng="18890323"/>
      <dgm:spPr/>
    </dgm:pt>
    <dgm:pt modelId="{04CDCEDB-9E5D-DD4B-8CDC-C137EAD31900}" type="pres">
      <dgm:prSet presAssocID="{518FC58A-EC17-544B-92F6-B501769F2018}" presName="sibTrans" presStyleCnt="0"/>
      <dgm:spPr/>
    </dgm:pt>
    <dgm:pt modelId="{523A0A08-7618-2F48-8EAD-75235196BC37}" type="pres">
      <dgm:prSet presAssocID="{518FC58A-EC17-544B-92F6-B501769F2018}" presName="space" presStyleCnt="0"/>
      <dgm:spPr/>
    </dgm:pt>
    <dgm:pt modelId="{685ED36B-EF0D-2C42-838C-16901A0313FD}" type="pres">
      <dgm:prSet presAssocID="{20B9A927-5A31-3945-8775-A4E4FB16F35D}" presName="composite" presStyleCnt="0"/>
      <dgm:spPr/>
    </dgm:pt>
    <dgm:pt modelId="{0D4929F2-3088-B943-8271-20A9CF1CBE76}" type="pres">
      <dgm:prSet presAssocID="{20B9A927-5A31-3945-8775-A4E4FB16F35D}" presName="LShape" presStyleLbl="alignNode1" presStyleIdx="6" presStyleCnt="7"/>
      <dgm:spPr/>
    </dgm:pt>
    <dgm:pt modelId="{4D1A984C-9BEA-0347-91D1-FFC9B5DD269A}" type="pres">
      <dgm:prSet presAssocID="{20B9A927-5A31-3945-8775-A4E4FB16F35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FFEE7-7251-6F4D-AAF4-85A7C148386E}" srcId="{8063558B-179A-C646-A89B-4A1FAD6BDACB}" destId="{57E8345B-8871-3140-B3B0-A6B96BEB66BA}" srcOrd="0" destOrd="0" parTransId="{2575D605-820B-5341-A875-E79132B215D2}" sibTransId="{AEA25F59-8CC4-0D42-A774-D72EA9A8CDE5}"/>
    <dgm:cxn modelId="{C3EF4DCC-F3DF-42CF-B6C6-770D82919DC2}" type="presOf" srcId="{20B9A927-5A31-3945-8775-A4E4FB16F35D}" destId="{4D1A984C-9BEA-0347-91D1-FFC9B5DD269A}" srcOrd="0" destOrd="0" presId="urn:microsoft.com/office/officeart/2009/3/layout/StepUpProcess"/>
    <dgm:cxn modelId="{25945E9E-BFCA-8E46-BD40-F7DA357A72DE}" srcId="{8063558B-179A-C646-A89B-4A1FAD6BDACB}" destId="{33B0C4E2-3E33-D747-B5DA-CD113A138F40}" srcOrd="1" destOrd="0" parTransId="{A1140D64-8371-8141-86F7-2D36F151DCC0}" sibTransId="{683E7C1C-AD8B-1B45-AB75-042298E22E68}"/>
    <dgm:cxn modelId="{D075C812-135D-8D4C-9229-C8D8652B68C9}" srcId="{8063558B-179A-C646-A89B-4A1FAD6BDACB}" destId="{20B9A927-5A31-3945-8775-A4E4FB16F35D}" srcOrd="3" destOrd="0" parTransId="{9628F74A-4BE1-9F4B-8CE5-A7B6B4AFDD4D}" sibTransId="{B6CCD962-2EBA-A448-A6B2-E9569E256F95}"/>
    <dgm:cxn modelId="{EB06D137-184E-9346-BBB3-58693488B38D}" srcId="{8063558B-179A-C646-A89B-4A1FAD6BDACB}" destId="{7EE7BC57-BB73-DD4B-A0AF-4FB51B0EE6B2}" srcOrd="2" destOrd="0" parTransId="{2BDD03CE-7FBE-0245-8A73-FC0310F3CE15}" sibTransId="{518FC58A-EC17-544B-92F6-B501769F2018}"/>
    <dgm:cxn modelId="{E9A96825-3D74-4EAE-BA3B-1FD4D6AFA114}" type="presOf" srcId="{8063558B-179A-C646-A89B-4A1FAD6BDACB}" destId="{73CF96D7-FE6B-F54D-9B4F-5F8D05D6EE2B}" srcOrd="0" destOrd="0" presId="urn:microsoft.com/office/officeart/2009/3/layout/StepUpProcess"/>
    <dgm:cxn modelId="{3F400E7C-2598-4A2D-BEA0-DE2B577A5BC1}" type="presOf" srcId="{33B0C4E2-3E33-D747-B5DA-CD113A138F40}" destId="{91637D00-C84A-A840-A6E2-07F6597796BE}" srcOrd="0" destOrd="0" presId="urn:microsoft.com/office/officeart/2009/3/layout/StepUpProcess"/>
    <dgm:cxn modelId="{FC64F798-3218-482A-AD0C-ABABE6B59BB0}" type="presOf" srcId="{7EE7BC57-BB73-DD4B-A0AF-4FB51B0EE6B2}" destId="{7D713CDA-5E3D-DF47-A403-D41699B42E3B}" srcOrd="0" destOrd="0" presId="urn:microsoft.com/office/officeart/2009/3/layout/StepUpProcess"/>
    <dgm:cxn modelId="{27B0327C-1B7A-4FF1-9D64-2EF2FC1CA266}" type="presOf" srcId="{57E8345B-8871-3140-B3B0-A6B96BEB66BA}" destId="{9C8E99DF-C252-8549-B08D-CEDD0187C047}" srcOrd="0" destOrd="0" presId="urn:microsoft.com/office/officeart/2009/3/layout/StepUpProcess"/>
    <dgm:cxn modelId="{970D5DE4-C591-4EC5-A7E9-D16B662B71CE}" type="presParOf" srcId="{73CF96D7-FE6B-F54D-9B4F-5F8D05D6EE2B}" destId="{2C3B2887-5C01-FC48-B6A1-2C1DF57EE06E}" srcOrd="0" destOrd="0" presId="urn:microsoft.com/office/officeart/2009/3/layout/StepUpProcess"/>
    <dgm:cxn modelId="{39BEF21E-935F-4067-9EAD-E2816829BA94}" type="presParOf" srcId="{2C3B2887-5C01-FC48-B6A1-2C1DF57EE06E}" destId="{B15D7B21-2BA0-194E-9AB3-33191454966A}" srcOrd="0" destOrd="0" presId="urn:microsoft.com/office/officeart/2009/3/layout/StepUpProcess"/>
    <dgm:cxn modelId="{FE502C4A-754F-4C06-9062-F08BB6F874C3}" type="presParOf" srcId="{2C3B2887-5C01-FC48-B6A1-2C1DF57EE06E}" destId="{9C8E99DF-C252-8549-B08D-CEDD0187C047}" srcOrd="1" destOrd="0" presId="urn:microsoft.com/office/officeart/2009/3/layout/StepUpProcess"/>
    <dgm:cxn modelId="{2501533C-9231-402D-8738-B57714700A30}" type="presParOf" srcId="{2C3B2887-5C01-FC48-B6A1-2C1DF57EE06E}" destId="{40019404-75EC-1F4B-9294-A08F8E749727}" srcOrd="2" destOrd="0" presId="urn:microsoft.com/office/officeart/2009/3/layout/StepUpProcess"/>
    <dgm:cxn modelId="{9A44CA21-8315-44AF-BF02-4C3D8F297E2F}" type="presParOf" srcId="{73CF96D7-FE6B-F54D-9B4F-5F8D05D6EE2B}" destId="{6E288F1B-E283-B149-960A-B4BE86F3BA3B}" srcOrd="1" destOrd="0" presId="urn:microsoft.com/office/officeart/2009/3/layout/StepUpProcess"/>
    <dgm:cxn modelId="{21EE5ED6-EFF3-44A6-98D9-434FF5EAE1D7}" type="presParOf" srcId="{6E288F1B-E283-B149-960A-B4BE86F3BA3B}" destId="{73F6DB6F-F59B-E54E-9905-CC5082E08F48}" srcOrd="0" destOrd="0" presId="urn:microsoft.com/office/officeart/2009/3/layout/StepUpProcess"/>
    <dgm:cxn modelId="{4ABEE5A6-98AC-47B7-B973-ACAC0E0E0F69}" type="presParOf" srcId="{73CF96D7-FE6B-F54D-9B4F-5F8D05D6EE2B}" destId="{8DAD3D6D-6FD1-8C42-9D7D-5A2DC8F4F5B7}" srcOrd="2" destOrd="0" presId="urn:microsoft.com/office/officeart/2009/3/layout/StepUpProcess"/>
    <dgm:cxn modelId="{79AD5A94-F7A6-4713-B457-CC72B0ABC248}" type="presParOf" srcId="{8DAD3D6D-6FD1-8C42-9D7D-5A2DC8F4F5B7}" destId="{73B90CC0-068F-6F4A-8DBF-A5B843AAF6A5}" srcOrd="0" destOrd="0" presId="urn:microsoft.com/office/officeart/2009/3/layout/StepUpProcess"/>
    <dgm:cxn modelId="{9EB5482F-CC9A-4B02-850B-52A35F7C04C7}" type="presParOf" srcId="{8DAD3D6D-6FD1-8C42-9D7D-5A2DC8F4F5B7}" destId="{91637D00-C84A-A840-A6E2-07F6597796BE}" srcOrd="1" destOrd="0" presId="urn:microsoft.com/office/officeart/2009/3/layout/StepUpProcess"/>
    <dgm:cxn modelId="{D892CFDD-F097-4B8C-BF0A-4A1E934D0007}" type="presParOf" srcId="{8DAD3D6D-6FD1-8C42-9D7D-5A2DC8F4F5B7}" destId="{B01B46C1-0D71-354D-85AF-B610711A4CDB}" srcOrd="2" destOrd="0" presId="urn:microsoft.com/office/officeart/2009/3/layout/StepUpProcess"/>
    <dgm:cxn modelId="{810E0E17-063E-4290-B81B-95676A11987B}" type="presParOf" srcId="{73CF96D7-FE6B-F54D-9B4F-5F8D05D6EE2B}" destId="{72067946-57C9-EC45-A6DF-F7662931191A}" srcOrd="3" destOrd="0" presId="urn:microsoft.com/office/officeart/2009/3/layout/StepUpProcess"/>
    <dgm:cxn modelId="{ECA34F7C-AFAB-4C78-A7C3-16CE1AF38448}" type="presParOf" srcId="{72067946-57C9-EC45-A6DF-F7662931191A}" destId="{13F0CB37-9273-9449-968A-EF118D197918}" srcOrd="0" destOrd="0" presId="urn:microsoft.com/office/officeart/2009/3/layout/StepUpProcess"/>
    <dgm:cxn modelId="{88101830-EB6B-41BE-85CF-030A85A7E3E6}" type="presParOf" srcId="{73CF96D7-FE6B-F54D-9B4F-5F8D05D6EE2B}" destId="{4F4A7743-F2FF-AA42-AAA6-D8680480F285}" srcOrd="4" destOrd="0" presId="urn:microsoft.com/office/officeart/2009/3/layout/StepUpProcess"/>
    <dgm:cxn modelId="{714C14CF-0F40-4E1F-B315-EE797724B4C0}" type="presParOf" srcId="{4F4A7743-F2FF-AA42-AAA6-D8680480F285}" destId="{CFD15608-B2CD-7C49-92F2-3833B570E9E0}" srcOrd="0" destOrd="0" presId="urn:microsoft.com/office/officeart/2009/3/layout/StepUpProcess"/>
    <dgm:cxn modelId="{4AAB93CA-1EC1-43AB-A0D3-70E31D3BDE30}" type="presParOf" srcId="{4F4A7743-F2FF-AA42-AAA6-D8680480F285}" destId="{7D713CDA-5E3D-DF47-A403-D41699B42E3B}" srcOrd="1" destOrd="0" presId="urn:microsoft.com/office/officeart/2009/3/layout/StepUpProcess"/>
    <dgm:cxn modelId="{ABD8C228-7E66-476B-ADD8-585CF8A2B2C2}" type="presParOf" srcId="{4F4A7743-F2FF-AA42-AAA6-D8680480F285}" destId="{9F943495-DB07-ED45-969D-064C83993586}" srcOrd="2" destOrd="0" presId="urn:microsoft.com/office/officeart/2009/3/layout/StepUpProcess"/>
    <dgm:cxn modelId="{444BA1CC-B62A-49F7-BAF6-36DA99D2A36C}" type="presParOf" srcId="{73CF96D7-FE6B-F54D-9B4F-5F8D05D6EE2B}" destId="{04CDCEDB-9E5D-DD4B-8CDC-C137EAD31900}" srcOrd="5" destOrd="0" presId="urn:microsoft.com/office/officeart/2009/3/layout/StepUpProcess"/>
    <dgm:cxn modelId="{12F38D96-0D2F-4AEB-A3A6-502D33C17532}" type="presParOf" srcId="{04CDCEDB-9E5D-DD4B-8CDC-C137EAD31900}" destId="{523A0A08-7618-2F48-8EAD-75235196BC37}" srcOrd="0" destOrd="0" presId="urn:microsoft.com/office/officeart/2009/3/layout/StepUpProcess"/>
    <dgm:cxn modelId="{DB9111C3-CA20-437B-B008-AA94512A14C5}" type="presParOf" srcId="{73CF96D7-FE6B-F54D-9B4F-5F8D05D6EE2B}" destId="{685ED36B-EF0D-2C42-838C-16901A0313FD}" srcOrd="6" destOrd="0" presId="urn:microsoft.com/office/officeart/2009/3/layout/StepUpProcess"/>
    <dgm:cxn modelId="{E6ED6A93-B9BE-4EC1-B404-F0E1BE8DE08F}" type="presParOf" srcId="{685ED36B-EF0D-2C42-838C-16901A0313FD}" destId="{0D4929F2-3088-B943-8271-20A9CF1CBE76}" srcOrd="0" destOrd="0" presId="urn:microsoft.com/office/officeart/2009/3/layout/StepUpProcess"/>
    <dgm:cxn modelId="{84F593EB-49BF-4BF6-AEDB-AC705E045FB2}" type="presParOf" srcId="{685ED36B-EF0D-2C42-838C-16901A0313FD}" destId="{4D1A984C-9BEA-0347-91D1-FFC9B5DD26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2A6DD-4CD3-B54F-8F41-F298DB97FB7E}" type="doc">
      <dgm:prSet loTypeId="urn:microsoft.com/office/officeart/2008/layout/HexagonCluster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A68B644-A1C1-F74A-B584-506EC007A809}">
      <dgm:prSet phldrT="[Text]"/>
      <dgm:spPr/>
      <dgm:t>
        <a:bodyPr/>
        <a:lstStyle/>
        <a:p>
          <a:r>
            <a:rPr lang="en-US" b="1" dirty="0" smtClean="0">
              <a:latin typeface="Microsoft Sans Serif" charset="0"/>
              <a:ea typeface="Microsoft Sans Serif" charset="0"/>
              <a:cs typeface="Microsoft Sans Serif" charset="0"/>
            </a:rPr>
            <a:t>Intel She Will Connect</a:t>
          </a:r>
          <a:endParaRPr lang="en-US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2CDDFE86-1D63-7C46-B55B-61AE29BB2BF6}" type="parTrans" cxnId="{AA2BBABC-435D-AC45-8432-508F516912A8}">
      <dgm:prSet/>
      <dgm:spPr/>
      <dgm:t>
        <a:bodyPr/>
        <a:lstStyle/>
        <a:p>
          <a:endParaRPr lang="en-US"/>
        </a:p>
      </dgm:t>
    </dgm:pt>
    <dgm:pt modelId="{22BF2363-8562-2348-AC50-50D1EE9A57E9}" type="sibTrans" cxnId="{AA2BBABC-435D-AC45-8432-508F516912A8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420" t="4400" r="-103420" b="-4400"/>
          </a:stretch>
        </a:blipFill>
      </dgm:spPr>
      <dgm:t>
        <a:bodyPr/>
        <a:lstStyle/>
        <a:p>
          <a:endParaRPr lang="en-US"/>
        </a:p>
      </dgm:t>
    </dgm:pt>
    <dgm:pt modelId="{3D0B5851-2B4E-9F40-A694-BA88716DA661}">
      <dgm:prSet phldrT="[Text]"/>
      <dgm:spPr/>
      <dgm:t>
        <a:bodyPr/>
        <a:lstStyle/>
        <a:p>
          <a:r>
            <a:rPr lang="en-US" b="1" dirty="0" smtClean="0">
              <a:latin typeface="Microsoft Sans Serif" charset="0"/>
              <a:ea typeface="Microsoft Sans Serif" charset="0"/>
              <a:cs typeface="Microsoft Sans Serif" charset="0"/>
            </a:rPr>
            <a:t>Mawingu</a:t>
          </a:r>
          <a:endParaRPr lang="en-US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205BC543-83D6-D04E-B4C5-5DBADA930302}" type="parTrans" cxnId="{E0018325-9100-6A4A-BED7-0E9ACC2AFAED}">
      <dgm:prSet/>
      <dgm:spPr/>
      <dgm:t>
        <a:bodyPr/>
        <a:lstStyle/>
        <a:p>
          <a:endParaRPr lang="en-US"/>
        </a:p>
      </dgm:t>
    </dgm:pt>
    <dgm:pt modelId="{8E09ED4F-D358-F845-8B8D-EDADD2A876FF}" type="sibTrans" cxnId="{E0018325-9100-6A4A-BED7-0E9ACC2AFAE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CE33E804-B04E-F249-91F3-14BFF5B12770}">
      <dgm:prSet phldrT="[Text]"/>
      <dgm:spPr/>
      <dgm:t>
        <a:bodyPr/>
        <a:lstStyle/>
        <a:p>
          <a:r>
            <a:rPr lang="en-US" b="1" dirty="0" smtClean="0">
              <a:latin typeface="Microsoft Sans Serif" charset="0"/>
              <a:ea typeface="Microsoft Sans Serif" charset="0"/>
              <a:cs typeface="Microsoft Sans Serif" charset="0"/>
            </a:rPr>
            <a:t>Comcast Internet Essentials</a:t>
          </a:r>
          <a:endParaRPr lang="en-US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6C531969-7FC8-9B4A-B734-B7309E408921}" type="parTrans" cxnId="{23270AF6-6450-8C43-BA43-FEF24BEA2DED}">
      <dgm:prSet/>
      <dgm:spPr/>
      <dgm:t>
        <a:bodyPr/>
        <a:lstStyle/>
        <a:p>
          <a:endParaRPr lang="en-US"/>
        </a:p>
      </dgm:t>
    </dgm:pt>
    <dgm:pt modelId="{1CFE7C7D-F492-1C49-9513-C0EF171A1EF6}" type="sibTrans" cxnId="{23270AF6-6450-8C43-BA43-FEF24BEA2DE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1F66ABFA-AE61-1644-B979-FAE33DE36AB4}">
      <dgm:prSet phldrT="[Text]"/>
      <dgm:spPr/>
      <dgm:t>
        <a:bodyPr/>
        <a:lstStyle/>
        <a:p>
          <a:r>
            <a:rPr lang="en-US" b="1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Rhizomatica</a:t>
          </a:r>
          <a:endParaRPr lang="en-US" b="1" dirty="0"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89DDACF4-CF38-C44B-AD99-E1C66D87738F}" type="parTrans" cxnId="{09478634-9E27-5847-944A-AB6DE25CE950}">
      <dgm:prSet/>
      <dgm:spPr/>
      <dgm:t>
        <a:bodyPr/>
        <a:lstStyle/>
        <a:p>
          <a:endParaRPr lang="en-US"/>
        </a:p>
      </dgm:t>
    </dgm:pt>
    <dgm:pt modelId="{39DFE666-6BD9-984B-9113-4A78DBC38D69}" type="sibTrans" cxnId="{09478634-9E27-5847-944A-AB6DE25CE950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15F40133-346A-FC42-95BA-E08B81276450}">
      <dgm:prSet phldrT="[Text]"/>
      <dgm:spPr/>
      <dgm:t>
        <a:bodyPr/>
        <a:lstStyle/>
        <a:p>
          <a:r>
            <a:rPr lang="en-US" b="1" dirty="0" smtClean="0">
              <a:latin typeface="Microsoft Sans Serif" charset="0"/>
              <a:ea typeface="Microsoft Sans Serif" charset="0"/>
              <a:cs typeface="Microsoft Sans Serif" charset="0"/>
            </a:rPr>
            <a:t>Econet Zimbabwe and Energize the Chain</a:t>
          </a:r>
          <a:endParaRPr lang="en-US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50707497-1761-EC4A-B9A1-466C853CC69D}" type="parTrans" cxnId="{027ADCDB-E1FA-C54B-BEDD-D05F56F8AD28}">
      <dgm:prSet/>
      <dgm:spPr/>
      <dgm:t>
        <a:bodyPr/>
        <a:lstStyle/>
        <a:p>
          <a:endParaRPr lang="en-US"/>
        </a:p>
      </dgm:t>
    </dgm:pt>
    <dgm:pt modelId="{4A8EA2F8-AC23-7F47-918D-8B8AAF2B3258}" type="sibTrans" cxnId="{027ADCDB-E1FA-C54B-BEDD-D05F56F8AD2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3322C75-5C87-E442-9B6D-DD3B9D08A847}">
      <dgm:prSet phldrT="[Text]"/>
      <dgm:spPr/>
      <dgm:t>
        <a:bodyPr/>
        <a:lstStyle/>
        <a:p>
          <a:r>
            <a:rPr lang="en-US" b="1" dirty="0" smtClean="0">
              <a:latin typeface="Microsoft Sans Serif" charset="0"/>
              <a:ea typeface="Microsoft Sans Serif" charset="0"/>
              <a:cs typeface="Microsoft Sans Serif" charset="0"/>
            </a:rPr>
            <a:t>Rural Communications Project</a:t>
          </a:r>
          <a:endParaRPr lang="en-US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9713F32E-CF84-9D48-9433-D6F90B4E2D12}" type="parTrans" cxnId="{5BE67BE8-11F5-CB49-ACEF-CECE8BC269AB}">
      <dgm:prSet/>
      <dgm:spPr/>
      <dgm:t>
        <a:bodyPr/>
        <a:lstStyle/>
        <a:p>
          <a:endParaRPr lang="en-US"/>
        </a:p>
      </dgm:t>
    </dgm:pt>
    <dgm:pt modelId="{7F03C840-F800-C040-AF59-8B1D904ACBCE}" type="sibTrans" cxnId="{5BE67BE8-11F5-CB49-ACEF-CECE8BC269A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06A03217-2B8E-234B-89DD-B8B79D3815B4}">
      <dgm:prSet phldrT="[Text]"/>
      <dgm:spPr/>
      <dgm:t>
        <a:bodyPr/>
        <a:lstStyle/>
        <a:p>
          <a:r>
            <a:rPr lang="en-US" b="1" dirty="0" smtClean="0">
              <a:latin typeface="Microsoft Sans Serif" charset="0"/>
              <a:ea typeface="Microsoft Sans Serif" charset="0"/>
              <a:cs typeface="Microsoft Sans Serif" charset="0"/>
            </a:rPr>
            <a:t>Wireless for Communities (India)</a:t>
          </a:r>
          <a:endParaRPr lang="en-US" b="1" dirty="0">
            <a:latin typeface="Microsoft Sans Serif" charset="0"/>
            <a:ea typeface="Microsoft Sans Serif" charset="0"/>
            <a:cs typeface="Microsoft Sans Serif" charset="0"/>
          </a:endParaRPr>
        </a:p>
      </dgm:t>
    </dgm:pt>
    <dgm:pt modelId="{203FABC9-683F-3947-96EE-D0B258DDBA67}" type="parTrans" cxnId="{C5D0F873-B516-744E-B903-1F6B4E5C6CD9}">
      <dgm:prSet/>
      <dgm:spPr/>
      <dgm:t>
        <a:bodyPr/>
        <a:lstStyle/>
        <a:p>
          <a:endParaRPr lang="en-US"/>
        </a:p>
      </dgm:t>
    </dgm:pt>
    <dgm:pt modelId="{6F817E97-B067-8242-98C5-CA42D5298464}" type="sibTrans" cxnId="{C5D0F873-B516-744E-B903-1F6B4E5C6CD9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AC249BD2-6A06-F648-A024-83A8D2AC5C2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26C64229-2301-A147-9CCC-D1663C4E546B}" type="parTrans" cxnId="{46315DD2-0F88-BA43-836E-7BADFC62DC3B}">
      <dgm:prSet/>
      <dgm:spPr/>
      <dgm:t>
        <a:bodyPr/>
        <a:lstStyle/>
        <a:p>
          <a:endParaRPr lang="en-US"/>
        </a:p>
      </dgm:t>
    </dgm:pt>
    <dgm:pt modelId="{F41CD700-B4CF-E343-AB43-0DEC30975247}" type="sibTrans" cxnId="{46315DD2-0F88-BA43-836E-7BADFC62DC3B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4DA76C33-ECE8-3F4C-B9D8-034C5D61BD71}">
      <dgm:prSet/>
      <dgm:spPr/>
      <dgm:t>
        <a:bodyPr/>
        <a:lstStyle/>
        <a:p>
          <a:r>
            <a:rPr lang="en-US" dirty="0" err="1" smtClean="0"/>
            <a:t>Tawasol</a:t>
          </a:r>
          <a:r>
            <a:rPr lang="en-US" dirty="0" smtClean="0"/>
            <a:t> (Tunisia)</a:t>
          </a:r>
          <a:endParaRPr lang="en-US" dirty="0"/>
        </a:p>
      </dgm:t>
    </dgm:pt>
    <dgm:pt modelId="{39E48164-B512-0A47-B535-9B353CD10A4D}" type="parTrans" cxnId="{1E0FC539-50E5-5E43-A5B2-25B582C98C16}">
      <dgm:prSet/>
      <dgm:spPr/>
    </dgm:pt>
    <dgm:pt modelId="{03CB2D29-8A72-4B49-8224-DE3335493CCA}" type="sibTrans" cxnId="{1E0FC539-50E5-5E43-A5B2-25B582C98C16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910D5A7E-FB26-E943-9390-3A7E227C771E}">
      <dgm:prSet/>
      <dgm:spPr/>
      <dgm:t>
        <a:bodyPr/>
        <a:lstStyle/>
        <a:p>
          <a:r>
            <a:rPr lang="en-US" dirty="0" smtClean="0"/>
            <a:t>Connected Homes (Costa Rica)</a:t>
          </a:r>
          <a:endParaRPr lang="en-US" dirty="0"/>
        </a:p>
      </dgm:t>
    </dgm:pt>
    <dgm:pt modelId="{77335B44-FE2E-5645-8736-88AB84AB4E7B}" type="parTrans" cxnId="{47B7DB63-47E6-9A47-A04E-B33C6AE32E74}">
      <dgm:prSet/>
      <dgm:spPr/>
    </dgm:pt>
    <dgm:pt modelId="{540BFEB7-24E7-C648-9B01-2FE6564DB97E}" type="sibTrans" cxnId="{47B7DB63-47E6-9A47-A04E-B33C6AE32E74}">
      <dgm:prSet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476DE332-8175-CA4E-A307-E0DF188ED455}" type="pres">
      <dgm:prSet presAssocID="{67F2A6DD-4CD3-B54F-8F41-F298DB97FB7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67345EA-9F07-4A43-8243-C162AD23B4D6}" type="pres">
      <dgm:prSet presAssocID="{8A68B644-A1C1-F74A-B584-506EC007A809}" presName="text1" presStyleCnt="0"/>
      <dgm:spPr/>
    </dgm:pt>
    <dgm:pt modelId="{DA603EF5-E4C9-2B44-9025-12917AB277F8}" type="pres">
      <dgm:prSet presAssocID="{8A68B644-A1C1-F74A-B584-506EC007A809}" presName="textRepeatNode" presStyleLbl="alignNode1" presStyleIdx="0" presStyleCnt="10" custLinFactX="100000" custLinFactNeighborX="159121" custLinFactNeighborY="-50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F1CB0-C064-D14A-AE0F-AFE44E40E9CE}" type="pres">
      <dgm:prSet presAssocID="{8A68B644-A1C1-F74A-B584-506EC007A809}" presName="textaccent1" presStyleCnt="0"/>
      <dgm:spPr/>
    </dgm:pt>
    <dgm:pt modelId="{851490F3-6413-7F4F-8DB5-1FC6A212106A}" type="pres">
      <dgm:prSet presAssocID="{8A68B644-A1C1-F74A-B584-506EC007A809}" presName="accentRepeatNode" presStyleLbl="solidAlignAcc1" presStyleIdx="0" presStyleCnt="20" custLinFactX="-40369" custLinFactY="-125336" custLinFactNeighborX="-100000" custLinFactNeighborY="-200000"/>
      <dgm:spPr>
        <a:ln>
          <a:noFill/>
        </a:ln>
      </dgm:spPr>
    </dgm:pt>
    <dgm:pt modelId="{A26A91DE-CCC4-A847-A315-57382DFAEDE2}" type="pres">
      <dgm:prSet presAssocID="{22BF2363-8562-2348-AC50-50D1EE9A57E9}" presName="image1" presStyleCnt="0"/>
      <dgm:spPr/>
    </dgm:pt>
    <dgm:pt modelId="{6C10659D-6537-F443-B0F9-6BFD1FCE7F92}" type="pres">
      <dgm:prSet presAssocID="{22BF2363-8562-2348-AC50-50D1EE9A57E9}" presName="imageRepeatNode" presStyleLbl="alignAcc1" presStyleIdx="0" presStyleCnt="10" custLinFactX="145016" custLinFactY="13392" custLinFactNeighborX="200000" custLinFactNeighborY="100000"/>
      <dgm:spPr/>
      <dgm:t>
        <a:bodyPr/>
        <a:lstStyle/>
        <a:p>
          <a:endParaRPr lang="en-US"/>
        </a:p>
      </dgm:t>
    </dgm:pt>
    <dgm:pt modelId="{63FBDF80-5E1F-2241-B607-EEC13E35A57F}" type="pres">
      <dgm:prSet presAssocID="{22BF2363-8562-2348-AC50-50D1EE9A57E9}" presName="imageaccent1" presStyleCnt="0"/>
      <dgm:spPr/>
    </dgm:pt>
    <dgm:pt modelId="{B3255B00-A118-5D4E-B350-769D99CDF835}" type="pres">
      <dgm:prSet presAssocID="{22BF2363-8562-2348-AC50-50D1EE9A57E9}" presName="accentRepeatNode" presStyleLbl="solidAlignAcc1" presStyleIdx="1" presStyleCnt="20"/>
      <dgm:spPr>
        <a:ln>
          <a:noFill/>
        </a:ln>
      </dgm:spPr>
    </dgm:pt>
    <dgm:pt modelId="{CECAED3F-31A5-8C40-A15D-36EB0A4B82B8}" type="pres">
      <dgm:prSet presAssocID="{3D0B5851-2B4E-9F40-A694-BA88716DA661}" presName="text2" presStyleCnt="0"/>
      <dgm:spPr/>
    </dgm:pt>
    <dgm:pt modelId="{D1A63AD5-920F-7C4E-A329-44F1AF8482B3}" type="pres">
      <dgm:prSet presAssocID="{3D0B5851-2B4E-9F40-A694-BA88716DA661}" presName="textRepeatNode" presStyleLbl="alignNode1" presStyleIdx="1" presStyleCnt="10" custLinFactNeighborX="-83904" custLinFactNeighborY="59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53298-E3F6-CF43-8E8B-69AD347E7884}" type="pres">
      <dgm:prSet presAssocID="{3D0B5851-2B4E-9F40-A694-BA88716DA661}" presName="textaccent2" presStyleCnt="0"/>
      <dgm:spPr/>
    </dgm:pt>
    <dgm:pt modelId="{03F93318-2DBA-0640-8DD6-FA78E45A754D}" type="pres">
      <dgm:prSet presAssocID="{3D0B5851-2B4E-9F40-A694-BA88716DA661}" presName="accentRepeatNode" presStyleLbl="solidAlignAcc1" presStyleIdx="2" presStyleCnt="20"/>
      <dgm:spPr/>
    </dgm:pt>
    <dgm:pt modelId="{F2DDAE21-42E2-DA42-9BE7-70DB85161624}" type="pres">
      <dgm:prSet presAssocID="{8E09ED4F-D358-F845-8B8D-EDADD2A876FF}" presName="image2" presStyleCnt="0"/>
      <dgm:spPr/>
    </dgm:pt>
    <dgm:pt modelId="{C23EDC54-5F76-244B-92F0-01ECB32CB9A4}" type="pres">
      <dgm:prSet presAssocID="{8E09ED4F-D358-F845-8B8D-EDADD2A876FF}" presName="imageRepeatNode" presStyleLbl="alignAcc1" presStyleIdx="1" presStyleCnt="10" custLinFactNeighborX="-83767" custLinFactNeighborY="58307"/>
      <dgm:spPr/>
      <dgm:t>
        <a:bodyPr/>
        <a:lstStyle/>
        <a:p>
          <a:endParaRPr lang="en-US"/>
        </a:p>
      </dgm:t>
    </dgm:pt>
    <dgm:pt modelId="{D5A3F5C6-307D-1044-9AF9-844015E7FCFC}" type="pres">
      <dgm:prSet presAssocID="{8E09ED4F-D358-F845-8B8D-EDADD2A876FF}" presName="imageaccent2" presStyleCnt="0"/>
      <dgm:spPr/>
    </dgm:pt>
    <dgm:pt modelId="{8BF435C2-3BD2-134C-8C05-3ED026CD43DD}" type="pres">
      <dgm:prSet presAssocID="{8E09ED4F-D358-F845-8B8D-EDADD2A876FF}" presName="accentRepeatNode" presStyleLbl="solidAlignAcc1" presStyleIdx="3" presStyleCnt="20" custFlipHor="0" custScaleX="345308" custScaleY="243403" custLinFactX="1153891" custLinFactY="425957" custLinFactNeighborX="1200000" custLinFactNeighborY="5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7488128-0C4E-3E4F-A02B-F609CD91BADC}" type="pres">
      <dgm:prSet presAssocID="{CE33E804-B04E-F249-91F3-14BFF5B12770}" presName="text3" presStyleCnt="0"/>
      <dgm:spPr/>
    </dgm:pt>
    <dgm:pt modelId="{FF7BDBC2-DED2-DE4D-8255-867C5E41F2F5}" type="pres">
      <dgm:prSet presAssocID="{CE33E804-B04E-F249-91F3-14BFF5B12770}" presName="textRepeatNode" presStyleLbl="alignNode1" presStyleIdx="2" presStyleCnt="10" custLinFactX="74457" custLinFactY="14405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5BAEA-4915-0442-8E8F-7E4470181299}" type="pres">
      <dgm:prSet presAssocID="{CE33E804-B04E-F249-91F3-14BFF5B12770}" presName="textaccent3" presStyleCnt="0"/>
      <dgm:spPr/>
    </dgm:pt>
    <dgm:pt modelId="{971ED95D-17EE-B549-9ADB-B64840123EAF}" type="pres">
      <dgm:prSet presAssocID="{CE33E804-B04E-F249-91F3-14BFF5B12770}" presName="accentRepeatNode" presStyleLbl="solidAlignAcc1" presStyleIdx="4" presStyleCnt="20" custLinFactX="-40369" custLinFactY="-100000" custLinFactNeighborX="-100000" custLinFactNeighborY="-12523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95218CD-81EA-9247-B678-4EE64B058158}" type="pres">
      <dgm:prSet presAssocID="{1CFE7C7D-F492-1C49-9513-C0EF171A1EF6}" presName="image3" presStyleCnt="0"/>
      <dgm:spPr/>
    </dgm:pt>
    <dgm:pt modelId="{9500D792-67A0-1448-B0A3-13A3DC758AB1}" type="pres">
      <dgm:prSet presAssocID="{1CFE7C7D-F492-1C49-9513-C0EF171A1EF6}" presName="imageRepeatNode" presStyleLbl="alignAcc1" presStyleIdx="2" presStyleCnt="10" custLinFactNeighborX="2519" custLinFactNeighborY="7235"/>
      <dgm:spPr/>
      <dgm:t>
        <a:bodyPr/>
        <a:lstStyle/>
        <a:p>
          <a:endParaRPr lang="en-US"/>
        </a:p>
      </dgm:t>
    </dgm:pt>
    <dgm:pt modelId="{95A9F402-E969-C440-A242-829A940BF3CE}" type="pres">
      <dgm:prSet presAssocID="{1CFE7C7D-F492-1C49-9513-C0EF171A1EF6}" presName="imageaccent3" presStyleCnt="0"/>
      <dgm:spPr/>
    </dgm:pt>
    <dgm:pt modelId="{4AD5D7E1-5047-6C46-B7B1-3B1F9B96845D}" type="pres">
      <dgm:prSet presAssocID="{1CFE7C7D-F492-1C49-9513-C0EF171A1EF6}" presName="accentRepeatNode" presStyleLbl="solidAlignAcc1" presStyleIdx="5" presStyleCnt="20" custLinFactX="-100000" custLinFactY="-100000" custLinFactNeighborX="-115954" custLinFactNeighborY="-12523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170C8B5-77A7-DD44-A3E5-6F310F547BCD}" type="pres">
      <dgm:prSet presAssocID="{1F66ABFA-AE61-1644-B979-FAE33DE36AB4}" presName="text4" presStyleCnt="0"/>
      <dgm:spPr/>
    </dgm:pt>
    <dgm:pt modelId="{4A7818A7-91E2-E14B-96CD-B073BE7092E8}" type="pres">
      <dgm:prSet presAssocID="{1F66ABFA-AE61-1644-B979-FAE33DE36AB4}" presName="textRepeatNode" presStyleLbl="alignNode1" presStyleIdx="3" presStyleCnt="10" custLinFactNeighborX="2280" custLinFactNeighborY="6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CD93F-355F-F045-9D03-127B1A23C781}" type="pres">
      <dgm:prSet presAssocID="{1F66ABFA-AE61-1644-B979-FAE33DE36AB4}" presName="textaccent4" presStyleCnt="0"/>
      <dgm:spPr/>
    </dgm:pt>
    <dgm:pt modelId="{52E617E8-2C6B-6E44-93BD-F04D890E66BC}" type="pres">
      <dgm:prSet presAssocID="{1F66ABFA-AE61-1644-B979-FAE33DE36AB4}" presName="accentRepeatNode" presStyleLbl="solidAlignAcc1" presStyleIdx="6" presStyleCnt="20" custFlipHor="1" custScaleX="340679" custScaleY="570004" custLinFactX="954378" custLinFactY="-187901" custLinFactNeighborX="1000000" custLinFactNeighborY="-2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01DEA7E-F58D-ED4C-ACCE-EEB0B9A1CF5A}" type="pres">
      <dgm:prSet presAssocID="{39DFE666-6BD9-984B-9113-4A78DBC38D69}" presName="image4" presStyleCnt="0"/>
      <dgm:spPr/>
    </dgm:pt>
    <dgm:pt modelId="{B15DE3CF-D71F-1E43-BC2A-1E6B87F7BF18}" type="pres">
      <dgm:prSet presAssocID="{39DFE666-6BD9-984B-9113-4A78DBC38D69}" presName="imageRepeatNode" presStyleLbl="alignAcc1" presStyleIdx="3" presStyleCnt="10" custLinFactX="-140746" custLinFactY="-4524" custLinFactNeighborX="-200000" custLinFactNeighborY="-100000"/>
      <dgm:spPr/>
      <dgm:t>
        <a:bodyPr/>
        <a:lstStyle/>
        <a:p>
          <a:endParaRPr lang="en-US"/>
        </a:p>
      </dgm:t>
    </dgm:pt>
    <dgm:pt modelId="{746ECF72-A9CF-DA4D-B615-30DF591249CD}" type="pres">
      <dgm:prSet presAssocID="{39DFE666-6BD9-984B-9113-4A78DBC38D69}" presName="imageaccent4" presStyleCnt="0"/>
      <dgm:spPr/>
    </dgm:pt>
    <dgm:pt modelId="{5AE9E2A6-E518-384A-943E-8299C8797A8F}" type="pres">
      <dgm:prSet presAssocID="{39DFE666-6BD9-984B-9113-4A78DBC38D69}" presName="accentRepeatNode" presStyleLbl="solidAlignAcc1" presStyleIdx="7" presStyleCnt="20" custLinFactX="800000" custLinFactY="738343" custLinFactNeighborX="843223" custLinFactNeighborY="8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DD4081A-1130-2B4F-ACEB-381FEE9E8E44}" type="pres">
      <dgm:prSet presAssocID="{15F40133-346A-FC42-95BA-E08B81276450}" presName="text5" presStyleCnt="0"/>
      <dgm:spPr/>
    </dgm:pt>
    <dgm:pt modelId="{87830C0E-38B0-B547-B5DA-077D2EE4E548}" type="pres">
      <dgm:prSet presAssocID="{15F40133-346A-FC42-95BA-E08B81276450}" presName="textRepeatNode" presStyleLbl="alignNode1" presStyleIdx="4" presStyleCnt="10" custLinFactNeighborX="993" custLinFactNeighborY="6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0717D-B3D4-DB42-B51C-11373F9DEF4F}" type="pres">
      <dgm:prSet presAssocID="{15F40133-346A-FC42-95BA-E08B81276450}" presName="textaccent5" presStyleCnt="0"/>
      <dgm:spPr/>
    </dgm:pt>
    <dgm:pt modelId="{1246A876-878B-B141-9225-904978842315}" type="pres">
      <dgm:prSet presAssocID="{15F40133-346A-FC42-95BA-E08B81276450}" presName="accentRepeatNode" presStyleLbl="solidAlignAcc1" presStyleIdx="8" presStyleCnt="20" custFlipVert="1" custScaleX="516169" custScaleY="377427" custLinFactX="522958" custLinFactY="-12616" custLinFactNeighborX="600000" custLinFactNeighborY="-1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98A0B04-337E-B24A-B5EE-A2EB95803771}" type="pres">
      <dgm:prSet presAssocID="{4A8EA2F8-AC23-7F47-918D-8B8AAF2B3258}" presName="image5" presStyleCnt="0"/>
      <dgm:spPr/>
    </dgm:pt>
    <dgm:pt modelId="{FD97875C-3EC7-F947-A78D-01C3E9D93153}" type="pres">
      <dgm:prSet presAssocID="{4A8EA2F8-AC23-7F47-918D-8B8AAF2B3258}" presName="imageRepeatNode" presStyleLbl="alignAcc1" presStyleIdx="4" presStyleCnt="10" custLinFactNeighborX="-1190" custLinFactNeighborY="4634"/>
      <dgm:spPr/>
      <dgm:t>
        <a:bodyPr/>
        <a:lstStyle/>
        <a:p>
          <a:endParaRPr lang="en-US"/>
        </a:p>
      </dgm:t>
    </dgm:pt>
    <dgm:pt modelId="{9558BBE7-3C29-F342-970E-C82395A7B81F}" type="pres">
      <dgm:prSet presAssocID="{4A8EA2F8-AC23-7F47-918D-8B8AAF2B3258}" presName="imageaccent5" presStyleCnt="0"/>
      <dgm:spPr/>
    </dgm:pt>
    <dgm:pt modelId="{B8926696-8247-8740-8C1A-6ACEE2F2B367}" type="pres">
      <dgm:prSet presAssocID="{4A8EA2F8-AC23-7F47-918D-8B8AAF2B3258}" presName="accentRepeatNode" presStyleLbl="solidAlignAcc1" presStyleIdx="9" presStyleCnt="20" custScaleX="873578" custScaleY="848999" custLinFactX="600000" custLinFactY="400000" custLinFactNeighborX="622111" custLinFactNeighborY="400746"/>
      <dgm:spPr>
        <a:noFill/>
        <a:ln>
          <a:noFill/>
        </a:ln>
      </dgm:spPr>
    </dgm:pt>
    <dgm:pt modelId="{0820139D-FB24-6C4A-8691-B318DAD37DB2}" type="pres">
      <dgm:prSet presAssocID="{F3322C75-5C87-E442-9B6D-DD3B9D08A847}" presName="text6" presStyleCnt="0"/>
      <dgm:spPr/>
    </dgm:pt>
    <dgm:pt modelId="{B71EDFDD-7D21-B04F-A355-E25DC10E7936}" type="pres">
      <dgm:prSet presAssocID="{F3322C75-5C87-E442-9B6D-DD3B9D08A847}" presName="textRepeatNode" presStyleLbl="alignNode1" presStyleIdx="5" presStyleCnt="10" custLinFactX="-141222" custLinFactY="-6060" custLinFactNeighborX="-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94F45-D92C-D147-ADF0-E666575BDA5B}" type="pres">
      <dgm:prSet presAssocID="{F3322C75-5C87-E442-9B6D-DD3B9D08A847}" presName="textaccent6" presStyleCnt="0"/>
      <dgm:spPr/>
    </dgm:pt>
    <dgm:pt modelId="{E86FF130-D620-F44F-A363-6BC93E36F5D6}" type="pres">
      <dgm:prSet presAssocID="{F3322C75-5C87-E442-9B6D-DD3B9D08A847}" presName="accentRepeatNode" presStyleLbl="solidAlignAcc1" presStyleIdx="10" presStyleCnt="20" custFlipVert="0" custScaleX="128772" custScaleY="137161" custLinFactX="500000" custLinFactNeighborX="558171" custLinFactNeighborY="-5005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C09662A-5C31-C242-AB31-2CDF8F26180E}" type="pres">
      <dgm:prSet presAssocID="{7F03C840-F800-C040-AF59-8B1D904ACBCE}" presName="image6" presStyleCnt="0"/>
      <dgm:spPr/>
    </dgm:pt>
    <dgm:pt modelId="{9178FBA2-6C38-904C-B8C1-4200316C041A}" type="pres">
      <dgm:prSet presAssocID="{7F03C840-F800-C040-AF59-8B1D904ACBCE}" presName="imageRepeatNode" presStyleLbl="alignAcc1" presStyleIdx="5" presStyleCnt="10" custLinFactX="-140572" custLinFactNeighborX="-200000" custLinFactNeighborY="2277"/>
      <dgm:spPr/>
      <dgm:t>
        <a:bodyPr/>
        <a:lstStyle/>
        <a:p>
          <a:endParaRPr lang="en-US"/>
        </a:p>
      </dgm:t>
    </dgm:pt>
    <dgm:pt modelId="{F5999754-924F-6641-874F-5A0020C8BB7E}" type="pres">
      <dgm:prSet presAssocID="{7F03C840-F800-C040-AF59-8B1D904ACBCE}" presName="imageaccent6" presStyleCnt="0"/>
      <dgm:spPr/>
    </dgm:pt>
    <dgm:pt modelId="{9AAD05E3-53AD-7E42-8024-9390339B9FCF}" type="pres">
      <dgm:prSet presAssocID="{7F03C840-F800-C040-AF59-8B1D904ACBCE}" presName="accentRepeatNode" presStyleLbl="solidAlignAcc1" presStyleIdx="11" presStyleCnt="20" custFlipVert="1" custFlipHor="1" custScaleX="1711879" custScaleY="349152" custLinFactX="417802" custLinFactY="300000" custLinFactNeighborX="500000" custLinFactNeighborY="30062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51B3AF9-1C45-3A43-856A-8BD283F96993}" type="pres">
      <dgm:prSet presAssocID="{06A03217-2B8E-234B-89DD-B8B79D3815B4}" presName="text7" presStyleCnt="0"/>
      <dgm:spPr/>
    </dgm:pt>
    <dgm:pt modelId="{735D7D8E-0CE1-B24B-8ACC-1C1BEBD06FDA}" type="pres">
      <dgm:prSet presAssocID="{06A03217-2B8E-234B-89DD-B8B79D3815B4}" presName="textRepeatNode" presStyleLbl="alignNode1" presStyleIdx="6" presStyleCnt="10" custLinFactY="-5641" custLinFactNeighborX="251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63A45-BDEB-414A-A3F1-E296A80BF7C4}" type="pres">
      <dgm:prSet presAssocID="{06A03217-2B8E-234B-89DD-B8B79D3815B4}" presName="textaccent7" presStyleCnt="0"/>
      <dgm:spPr/>
    </dgm:pt>
    <dgm:pt modelId="{D08445DB-F139-8944-9C4F-7B73C48BA565}" type="pres">
      <dgm:prSet presAssocID="{06A03217-2B8E-234B-89DD-B8B79D3815B4}" presName="accentRepeatNode" presStyleLbl="solidAlignAcc1" presStyleIdx="12" presStyleCnt="20" custLinFactX="-145526" custLinFactY="150363" custLinFactNeighborX="-200000" custLinFactNeighborY="2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593AB9F-4166-BA4C-8E69-C9630457BD22}" type="pres">
      <dgm:prSet presAssocID="{6F817E97-B067-8242-98C5-CA42D5298464}" presName="image7" presStyleCnt="0"/>
      <dgm:spPr/>
    </dgm:pt>
    <dgm:pt modelId="{A5AF3E5A-35D6-9945-9E00-036FAFD4A0B0}" type="pres">
      <dgm:prSet presAssocID="{6F817E97-B067-8242-98C5-CA42D5298464}" presName="imageRepeatNode" presStyleLbl="alignAcc1" presStyleIdx="6" presStyleCnt="10" custLinFactY="-61218" custLinFactNeighborX="-82382" custLinFactNeighborY="-100000"/>
      <dgm:spPr/>
      <dgm:t>
        <a:bodyPr/>
        <a:lstStyle/>
        <a:p>
          <a:endParaRPr lang="en-US"/>
        </a:p>
      </dgm:t>
    </dgm:pt>
    <dgm:pt modelId="{369D6EBA-23F1-004F-8AD2-319136AA9A1C}" type="pres">
      <dgm:prSet presAssocID="{6F817E97-B067-8242-98C5-CA42D5298464}" presName="imageaccent7" presStyleCnt="0"/>
      <dgm:spPr/>
    </dgm:pt>
    <dgm:pt modelId="{0554B168-BD9A-9545-A278-FE4DE8489A4A}" type="pres">
      <dgm:prSet presAssocID="{6F817E97-B067-8242-98C5-CA42D5298464}" presName="accentRepeatNode" presStyleLbl="solidAlignAcc1" presStyleIdx="13" presStyleCnt="20" custFlipHor="1" custScaleX="82499" custScaleY="586757" custLinFactX="-811427" custLinFactY="250569" custLinFactNeighborX="-900000" custLinFactNeighborY="3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B7F7DBB-5B6E-204F-920D-7279584DA359}" type="pres">
      <dgm:prSet presAssocID="{AC249BD2-6A06-F648-A024-83A8D2AC5C2D}" presName="text8" presStyleCnt="0"/>
      <dgm:spPr/>
    </dgm:pt>
    <dgm:pt modelId="{BC0BB7CB-49B5-B745-BDB7-ACEDBBD2C7FC}" type="pres">
      <dgm:prSet presAssocID="{AC249BD2-6A06-F648-A024-83A8D2AC5C2D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DC9D5-0922-C743-9B28-FD058F35DD41}" type="pres">
      <dgm:prSet presAssocID="{AC249BD2-6A06-F648-A024-83A8D2AC5C2D}" presName="textaccent8" presStyleCnt="0"/>
      <dgm:spPr/>
    </dgm:pt>
    <dgm:pt modelId="{FA546B1E-1842-A741-8C0E-3F86C491A186}" type="pres">
      <dgm:prSet presAssocID="{AC249BD2-6A06-F648-A024-83A8D2AC5C2D}" presName="accentRepeatNode" presStyleLbl="solidAlignAcc1" presStyleIdx="14" presStyleCnt="2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02BE777-F26C-D34F-91C9-9EA2DD5B560D}" type="pres">
      <dgm:prSet presAssocID="{F41CD700-B4CF-E343-AB43-0DEC30975247}" presName="image8" presStyleCnt="0"/>
      <dgm:spPr/>
    </dgm:pt>
    <dgm:pt modelId="{6098E260-F3A9-F342-AF55-7BFA5615DBA9}" type="pres">
      <dgm:prSet presAssocID="{F41CD700-B4CF-E343-AB43-0DEC30975247}" presName="imageRepeatNode" presStyleLbl="alignAcc1" presStyleIdx="7" presStyleCnt="10" custLinFactY="-8053" custLinFactNeighborX="-864" custLinFactNeighborY="-100000"/>
      <dgm:spPr/>
      <dgm:t>
        <a:bodyPr/>
        <a:lstStyle/>
        <a:p>
          <a:endParaRPr lang="en-US"/>
        </a:p>
      </dgm:t>
    </dgm:pt>
    <dgm:pt modelId="{A8179293-6E43-334B-AE5C-7E2649A179CA}" type="pres">
      <dgm:prSet presAssocID="{F41CD700-B4CF-E343-AB43-0DEC30975247}" presName="imageaccent8" presStyleCnt="0"/>
      <dgm:spPr/>
    </dgm:pt>
    <dgm:pt modelId="{63A703A6-207C-0944-95C8-E87521302175}" type="pres">
      <dgm:prSet presAssocID="{F41CD700-B4CF-E343-AB43-0DEC30975247}" presName="accentRepeatNode" presStyleLbl="solidAlignAcc1" presStyleIdx="15" presStyleCnt="20" custLinFactX="100000" custLinFactY="-252345" custLinFactNeighborX="149589" custLinFactNeighborY="-3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8921664-61F8-C744-8E7F-50EBA2410A13}" type="pres">
      <dgm:prSet presAssocID="{4DA76C33-ECE8-3F4C-B9D8-034C5D61BD71}" presName="text9" presStyleCnt="0"/>
      <dgm:spPr/>
    </dgm:pt>
    <dgm:pt modelId="{E7B52C3D-F381-A345-A794-A2A94E060AAE}" type="pres">
      <dgm:prSet presAssocID="{4DA76C33-ECE8-3F4C-B9D8-034C5D61BD71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4ACB1-C65E-2D4F-B637-80C40744E121}" type="pres">
      <dgm:prSet presAssocID="{4DA76C33-ECE8-3F4C-B9D8-034C5D61BD71}" presName="textaccent9" presStyleCnt="0"/>
      <dgm:spPr/>
    </dgm:pt>
    <dgm:pt modelId="{18039436-1AEF-DF4A-990B-9F7A1FD1F3F8}" type="pres">
      <dgm:prSet presAssocID="{4DA76C33-ECE8-3F4C-B9D8-034C5D61BD71}" presName="accentRepeatNode" presStyleLbl="solidAlignAcc1" presStyleIdx="16" presStyleCnt="20"/>
      <dgm:spPr/>
    </dgm:pt>
    <dgm:pt modelId="{9612DF79-AE70-E24A-90F1-517ADF892168}" type="pres">
      <dgm:prSet presAssocID="{03CB2D29-8A72-4B49-8224-DE3335493CCA}" presName="image9" presStyleCnt="0"/>
      <dgm:spPr/>
    </dgm:pt>
    <dgm:pt modelId="{A719D4FE-00B7-8E45-86A9-3DFEB845F777}" type="pres">
      <dgm:prSet presAssocID="{03CB2D29-8A72-4B49-8224-DE3335493CCA}" presName="imageRepeatNode" presStyleLbl="alignAcc1" presStyleIdx="8" presStyleCnt="10"/>
      <dgm:spPr/>
      <dgm:t>
        <a:bodyPr/>
        <a:lstStyle/>
        <a:p>
          <a:endParaRPr lang="en-US"/>
        </a:p>
      </dgm:t>
    </dgm:pt>
    <dgm:pt modelId="{2DD9587D-F887-A348-A2B0-A02478202833}" type="pres">
      <dgm:prSet presAssocID="{03CB2D29-8A72-4B49-8224-DE3335493CCA}" presName="imageaccent9" presStyleCnt="0"/>
      <dgm:spPr/>
    </dgm:pt>
    <dgm:pt modelId="{B79C608C-26FC-C442-8BA7-8CA14B55E7FD}" type="pres">
      <dgm:prSet presAssocID="{03CB2D29-8A72-4B49-8224-DE3335493CCA}" presName="accentRepeatNode" presStyleLbl="solidAlignAcc1" presStyleIdx="17" presStyleCnt="20"/>
      <dgm:spPr/>
    </dgm:pt>
    <dgm:pt modelId="{FE1DB7C0-A679-BD49-8F44-E0BE0FF78EC8}" type="pres">
      <dgm:prSet presAssocID="{910D5A7E-FB26-E943-9390-3A7E227C771E}" presName="text10" presStyleCnt="0"/>
      <dgm:spPr/>
    </dgm:pt>
    <dgm:pt modelId="{8646F85E-1122-434A-ABE2-78088BF06645}" type="pres">
      <dgm:prSet presAssocID="{910D5A7E-FB26-E943-9390-3A7E227C771E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91838-754B-0C42-ABDC-BEADC1FDBD75}" type="pres">
      <dgm:prSet presAssocID="{910D5A7E-FB26-E943-9390-3A7E227C771E}" presName="textaccent10" presStyleCnt="0"/>
      <dgm:spPr/>
    </dgm:pt>
    <dgm:pt modelId="{292C4D95-C343-0E46-9410-BAB5A54FE978}" type="pres">
      <dgm:prSet presAssocID="{910D5A7E-FB26-E943-9390-3A7E227C771E}" presName="accentRepeatNode" presStyleLbl="solidAlignAcc1" presStyleIdx="18" presStyleCnt="20"/>
      <dgm:spPr/>
    </dgm:pt>
    <dgm:pt modelId="{72D8ED8F-ED2F-6D49-99CE-20BBA9A62034}" type="pres">
      <dgm:prSet presAssocID="{540BFEB7-24E7-C648-9B01-2FE6564DB97E}" presName="image10" presStyleCnt="0"/>
      <dgm:spPr/>
    </dgm:pt>
    <dgm:pt modelId="{B541005B-C792-4941-8B45-20E82DF27CF3}" type="pres">
      <dgm:prSet presAssocID="{540BFEB7-24E7-C648-9B01-2FE6564DB97E}" presName="imageRepeatNode" presStyleLbl="alignAcc1" presStyleIdx="9" presStyleCnt="10"/>
      <dgm:spPr/>
      <dgm:t>
        <a:bodyPr/>
        <a:lstStyle/>
        <a:p>
          <a:endParaRPr lang="en-US"/>
        </a:p>
      </dgm:t>
    </dgm:pt>
    <dgm:pt modelId="{C7971103-EFA9-214B-B85B-9F432D5DFD1B}" type="pres">
      <dgm:prSet presAssocID="{540BFEB7-24E7-C648-9B01-2FE6564DB97E}" presName="imageaccent10" presStyleCnt="0"/>
      <dgm:spPr/>
    </dgm:pt>
    <dgm:pt modelId="{0F9A5DF9-A833-4648-9B30-6684B43C8080}" type="pres">
      <dgm:prSet presAssocID="{540BFEB7-24E7-C648-9B01-2FE6564DB97E}" presName="accentRepeatNode" presStyleLbl="solidAlignAcc1" presStyleIdx="19" presStyleCnt="20"/>
      <dgm:spPr/>
    </dgm:pt>
  </dgm:ptLst>
  <dgm:cxnLst>
    <dgm:cxn modelId="{46315DD2-0F88-BA43-836E-7BADFC62DC3B}" srcId="{67F2A6DD-4CD3-B54F-8F41-F298DB97FB7E}" destId="{AC249BD2-6A06-F648-A024-83A8D2AC5C2D}" srcOrd="7" destOrd="0" parTransId="{26C64229-2301-A147-9CCC-D1663C4E546B}" sibTransId="{F41CD700-B4CF-E343-AB43-0DEC30975247}"/>
    <dgm:cxn modelId="{8E771FDA-8954-42C8-9599-B3010E836477}" type="presOf" srcId="{F3322C75-5C87-E442-9B6D-DD3B9D08A847}" destId="{B71EDFDD-7D21-B04F-A355-E25DC10E7936}" srcOrd="0" destOrd="0" presId="urn:microsoft.com/office/officeart/2008/layout/HexagonCluster"/>
    <dgm:cxn modelId="{80586A1D-1D4F-4242-883E-EA6D5CD4C275}" type="presOf" srcId="{910D5A7E-FB26-E943-9390-3A7E227C771E}" destId="{8646F85E-1122-434A-ABE2-78088BF06645}" srcOrd="0" destOrd="0" presId="urn:microsoft.com/office/officeart/2008/layout/HexagonCluster"/>
    <dgm:cxn modelId="{47B7DB63-47E6-9A47-A04E-B33C6AE32E74}" srcId="{67F2A6DD-4CD3-B54F-8F41-F298DB97FB7E}" destId="{910D5A7E-FB26-E943-9390-3A7E227C771E}" srcOrd="9" destOrd="0" parTransId="{77335B44-FE2E-5645-8736-88AB84AB4E7B}" sibTransId="{540BFEB7-24E7-C648-9B01-2FE6564DB97E}"/>
    <dgm:cxn modelId="{7A327414-71AD-4BB5-AB85-F95B0CF448B6}" type="presOf" srcId="{67F2A6DD-4CD3-B54F-8F41-F298DB97FB7E}" destId="{476DE332-8175-CA4E-A307-E0DF188ED455}" srcOrd="0" destOrd="0" presId="urn:microsoft.com/office/officeart/2008/layout/HexagonCluster"/>
    <dgm:cxn modelId="{F8C4B575-9E0F-4A90-BA75-5508FE3AA652}" type="presOf" srcId="{06A03217-2B8E-234B-89DD-B8B79D3815B4}" destId="{735D7D8E-0CE1-B24B-8ACC-1C1BEBD06FDA}" srcOrd="0" destOrd="0" presId="urn:microsoft.com/office/officeart/2008/layout/HexagonCluster"/>
    <dgm:cxn modelId="{81C4B2D2-E9EA-4DCB-A57B-9785E511DF59}" type="presOf" srcId="{4A8EA2F8-AC23-7F47-918D-8B8AAF2B3258}" destId="{FD97875C-3EC7-F947-A78D-01C3E9D93153}" srcOrd="0" destOrd="0" presId="urn:microsoft.com/office/officeart/2008/layout/HexagonCluster"/>
    <dgm:cxn modelId="{7C20692B-17A8-4A18-9859-44E416CF82C6}" type="presOf" srcId="{6F817E97-B067-8242-98C5-CA42D5298464}" destId="{A5AF3E5A-35D6-9945-9E00-036FAFD4A0B0}" srcOrd="0" destOrd="0" presId="urn:microsoft.com/office/officeart/2008/layout/HexagonCluster"/>
    <dgm:cxn modelId="{6FF8286E-C7D1-4547-BECB-A96A3AAF40A9}" type="presOf" srcId="{540BFEB7-24E7-C648-9B01-2FE6564DB97E}" destId="{B541005B-C792-4941-8B45-20E82DF27CF3}" srcOrd="0" destOrd="0" presId="urn:microsoft.com/office/officeart/2008/layout/HexagonCluster"/>
    <dgm:cxn modelId="{F80A8C7C-2F0A-4ECC-A765-075157B376DC}" type="presOf" srcId="{39DFE666-6BD9-984B-9113-4A78DBC38D69}" destId="{B15DE3CF-D71F-1E43-BC2A-1E6B87F7BF18}" srcOrd="0" destOrd="0" presId="urn:microsoft.com/office/officeart/2008/layout/HexagonCluster"/>
    <dgm:cxn modelId="{1E0FC539-50E5-5E43-A5B2-25B582C98C16}" srcId="{67F2A6DD-4CD3-B54F-8F41-F298DB97FB7E}" destId="{4DA76C33-ECE8-3F4C-B9D8-034C5D61BD71}" srcOrd="8" destOrd="0" parTransId="{39E48164-B512-0A47-B535-9B353CD10A4D}" sibTransId="{03CB2D29-8A72-4B49-8224-DE3335493CCA}"/>
    <dgm:cxn modelId="{8A90020E-BFC0-4578-B15E-C5FAFE8D06EF}" type="presOf" srcId="{F41CD700-B4CF-E343-AB43-0DEC30975247}" destId="{6098E260-F3A9-F342-AF55-7BFA5615DBA9}" srcOrd="0" destOrd="0" presId="urn:microsoft.com/office/officeart/2008/layout/HexagonCluster"/>
    <dgm:cxn modelId="{A6BB87AF-9A36-4D97-B02B-0BD1EF126C4F}" type="presOf" srcId="{AC249BD2-6A06-F648-A024-83A8D2AC5C2D}" destId="{BC0BB7CB-49B5-B745-BDB7-ACEDBBD2C7FC}" srcOrd="0" destOrd="0" presId="urn:microsoft.com/office/officeart/2008/layout/HexagonCluster"/>
    <dgm:cxn modelId="{CCE08240-6FDC-4CB7-A136-62B8DA64F46D}" type="presOf" srcId="{1F66ABFA-AE61-1644-B979-FAE33DE36AB4}" destId="{4A7818A7-91E2-E14B-96CD-B073BE7092E8}" srcOrd="0" destOrd="0" presId="urn:microsoft.com/office/officeart/2008/layout/HexagonCluster"/>
    <dgm:cxn modelId="{8A983D20-1DFF-4E4B-818F-272712ED939C}" type="presOf" srcId="{03CB2D29-8A72-4B49-8224-DE3335493CCA}" destId="{A719D4FE-00B7-8E45-86A9-3DFEB845F777}" srcOrd="0" destOrd="0" presId="urn:microsoft.com/office/officeart/2008/layout/HexagonCluster"/>
    <dgm:cxn modelId="{AA2BBABC-435D-AC45-8432-508F516912A8}" srcId="{67F2A6DD-4CD3-B54F-8F41-F298DB97FB7E}" destId="{8A68B644-A1C1-F74A-B584-506EC007A809}" srcOrd="0" destOrd="0" parTransId="{2CDDFE86-1D63-7C46-B55B-61AE29BB2BF6}" sibTransId="{22BF2363-8562-2348-AC50-50D1EE9A57E9}"/>
    <dgm:cxn modelId="{5E39184B-861E-4AC2-9618-70B35A62515A}" type="presOf" srcId="{CE33E804-B04E-F249-91F3-14BFF5B12770}" destId="{FF7BDBC2-DED2-DE4D-8255-867C5E41F2F5}" srcOrd="0" destOrd="0" presId="urn:microsoft.com/office/officeart/2008/layout/HexagonCluster"/>
    <dgm:cxn modelId="{5BE67BE8-11F5-CB49-ACEF-CECE8BC269AB}" srcId="{67F2A6DD-4CD3-B54F-8F41-F298DB97FB7E}" destId="{F3322C75-5C87-E442-9B6D-DD3B9D08A847}" srcOrd="5" destOrd="0" parTransId="{9713F32E-CF84-9D48-9433-D6F90B4E2D12}" sibTransId="{7F03C840-F800-C040-AF59-8B1D904ACBCE}"/>
    <dgm:cxn modelId="{43254CB0-2851-4A06-B0BC-B99C42F03549}" type="presOf" srcId="{1CFE7C7D-F492-1C49-9513-C0EF171A1EF6}" destId="{9500D792-67A0-1448-B0A3-13A3DC758AB1}" srcOrd="0" destOrd="0" presId="urn:microsoft.com/office/officeart/2008/layout/HexagonCluster"/>
    <dgm:cxn modelId="{F34E220F-4678-A540-8C2A-E3FE88241141}" type="presOf" srcId="{4DA76C33-ECE8-3F4C-B9D8-034C5D61BD71}" destId="{E7B52C3D-F381-A345-A794-A2A94E060AAE}" srcOrd="0" destOrd="0" presId="urn:microsoft.com/office/officeart/2008/layout/HexagonCluster"/>
    <dgm:cxn modelId="{5DDCA025-9402-487D-A9B7-166379A4F537}" type="presOf" srcId="{7F03C840-F800-C040-AF59-8B1D904ACBCE}" destId="{9178FBA2-6C38-904C-B8C1-4200316C041A}" srcOrd="0" destOrd="0" presId="urn:microsoft.com/office/officeart/2008/layout/HexagonCluster"/>
    <dgm:cxn modelId="{23270AF6-6450-8C43-BA43-FEF24BEA2DED}" srcId="{67F2A6DD-4CD3-B54F-8F41-F298DB97FB7E}" destId="{CE33E804-B04E-F249-91F3-14BFF5B12770}" srcOrd="2" destOrd="0" parTransId="{6C531969-7FC8-9B4A-B734-B7309E408921}" sibTransId="{1CFE7C7D-F492-1C49-9513-C0EF171A1EF6}"/>
    <dgm:cxn modelId="{027ADCDB-E1FA-C54B-BEDD-D05F56F8AD28}" srcId="{67F2A6DD-4CD3-B54F-8F41-F298DB97FB7E}" destId="{15F40133-346A-FC42-95BA-E08B81276450}" srcOrd="4" destOrd="0" parTransId="{50707497-1761-EC4A-B9A1-466C853CC69D}" sibTransId="{4A8EA2F8-AC23-7F47-918D-8B8AAF2B3258}"/>
    <dgm:cxn modelId="{E0018325-9100-6A4A-BED7-0E9ACC2AFAED}" srcId="{67F2A6DD-4CD3-B54F-8F41-F298DB97FB7E}" destId="{3D0B5851-2B4E-9F40-A694-BA88716DA661}" srcOrd="1" destOrd="0" parTransId="{205BC543-83D6-D04E-B4C5-5DBADA930302}" sibTransId="{8E09ED4F-D358-F845-8B8D-EDADD2A876FF}"/>
    <dgm:cxn modelId="{98805600-C70D-4699-A612-15B76B0391AE}" type="presOf" srcId="{3D0B5851-2B4E-9F40-A694-BA88716DA661}" destId="{D1A63AD5-920F-7C4E-A329-44F1AF8482B3}" srcOrd="0" destOrd="0" presId="urn:microsoft.com/office/officeart/2008/layout/HexagonCluster"/>
    <dgm:cxn modelId="{59A81495-93CC-4B9B-A6D2-E60D903B2AAB}" type="presOf" srcId="{8E09ED4F-D358-F845-8B8D-EDADD2A876FF}" destId="{C23EDC54-5F76-244B-92F0-01ECB32CB9A4}" srcOrd="0" destOrd="0" presId="urn:microsoft.com/office/officeart/2008/layout/HexagonCluster"/>
    <dgm:cxn modelId="{C5D0F873-B516-744E-B903-1F6B4E5C6CD9}" srcId="{67F2A6DD-4CD3-B54F-8F41-F298DB97FB7E}" destId="{06A03217-2B8E-234B-89DD-B8B79D3815B4}" srcOrd="6" destOrd="0" parTransId="{203FABC9-683F-3947-96EE-D0B258DDBA67}" sibTransId="{6F817E97-B067-8242-98C5-CA42D5298464}"/>
    <dgm:cxn modelId="{76BEB969-5069-41CA-94EC-11258FD50245}" type="presOf" srcId="{22BF2363-8562-2348-AC50-50D1EE9A57E9}" destId="{6C10659D-6537-F443-B0F9-6BFD1FCE7F92}" srcOrd="0" destOrd="0" presId="urn:microsoft.com/office/officeart/2008/layout/HexagonCluster"/>
    <dgm:cxn modelId="{89101430-8504-4FAB-8641-CCDCCD0EEE0B}" type="presOf" srcId="{8A68B644-A1C1-F74A-B584-506EC007A809}" destId="{DA603EF5-E4C9-2B44-9025-12917AB277F8}" srcOrd="0" destOrd="0" presId="urn:microsoft.com/office/officeart/2008/layout/HexagonCluster"/>
    <dgm:cxn modelId="{09478634-9E27-5847-944A-AB6DE25CE950}" srcId="{67F2A6DD-4CD3-B54F-8F41-F298DB97FB7E}" destId="{1F66ABFA-AE61-1644-B979-FAE33DE36AB4}" srcOrd="3" destOrd="0" parTransId="{89DDACF4-CF38-C44B-AD99-E1C66D87738F}" sibTransId="{39DFE666-6BD9-984B-9113-4A78DBC38D69}"/>
    <dgm:cxn modelId="{3BD584C8-2DD2-4419-BAA5-83FF305A59B7}" type="presOf" srcId="{15F40133-346A-FC42-95BA-E08B81276450}" destId="{87830C0E-38B0-B547-B5DA-077D2EE4E548}" srcOrd="0" destOrd="0" presId="urn:microsoft.com/office/officeart/2008/layout/HexagonCluster"/>
    <dgm:cxn modelId="{A8B64304-9B15-42B9-8997-97ADD9517B7F}" type="presParOf" srcId="{476DE332-8175-CA4E-A307-E0DF188ED455}" destId="{F67345EA-9F07-4A43-8243-C162AD23B4D6}" srcOrd="0" destOrd="0" presId="urn:microsoft.com/office/officeart/2008/layout/HexagonCluster"/>
    <dgm:cxn modelId="{62457322-EF46-4DD9-A622-0F09E9847E0C}" type="presParOf" srcId="{F67345EA-9F07-4A43-8243-C162AD23B4D6}" destId="{DA603EF5-E4C9-2B44-9025-12917AB277F8}" srcOrd="0" destOrd="0" presId="urn:microsoft.com/office/officeart/2008/layout/HexagonCluster"/>
    <dgm:cxn modelId="{94E32B51-CA6D-4509-868A-57EE315BC0F9}" type="presParOf" srcId="{476DE332-8175-CA4E-A307-E0DF188ED455}" destId="{D3DF1CB0-C064-D14A-AE0F-AFE44E40E9CE}" srcOrd="1" destOrd="0" presId="urn:microsoft.com/office/officeart/2008/layout/HexagonCluster"/>
    <dgm:cxn modelId="{33CCF447-2CBF-4E00-817D-8A0621B9B4F9}" type="presParOf" srcId="{D3DF1CB0-C064-D14A-AE0F-AFE44E40E9CE}" destId="{851490F3-6413-7F4F-8DB5-1FC6A212106A}" srcOrd="0" destOrd="0" presId="urn:microsoft.com/office/officeart/2008/layout/HexagonCluster"/>
    <dgm:cxn modelId="{21F44198-3CAD-4EA0-9E6F-5EE340C37412}" type="presParOf" srcId="{476DE332-8175-CA4E-A307-E0DF188ED455}" destId="{A26A91DE-CCC4-A847-A315-57382DFAEDE2}" srcOrd="2" destOrd="0" presId="urn:microsoft.com/office/officeart/2008/layout/HexagonCluster"/>
    <dgm:cxn modelId="{44054A8C-99E3-48A3-A001-056C52110D3B}" type="presParOf" srcId="{A26A91DE-CCC4-A847-A315-57382DFAEDE2}" destId="{6C10659D-6537-F443-B0F9-6BFD1FCE7F92}" srcOrd="0" destOrd="0" presId="urn:microsoft.com/office/officeart/2008/layout/HexagonCluster"/>
    <dgm:cxn modelId="{0900F537-FC9F-43FD-BD6E-908BF10D1CC7}" type="presParOf" srcId="{476DE332-8175-CA4E-A307-E0DF188ED455}" destId="{63FBDF80-5E1F-2241-B607-EEC13E35A57F}" srcOrd="3" destOrd="0" presId="urn:microsoft.com/office/officeart/2008/layout/HexagonCluster"/>
    <dgm:cxn modelId="{0227B874-DEFE-4C5E-B71C-620470BCCC2B}" type="presParOf" srcId="{63FBDF80-5E1F-2241-B607-EEC13E35A57F}" destId="{B3255B00-A118-5D4E-B350-769D99CDF835}" srcOrd="0" destOrd="0" presId="urn:microsoft.com/office/officeart/2008/layout/HexagonCluster"/>
    <dgm:cxn modelId="{AEA364A9-AD51-48B2-A9BB-F4FE3E523AAB}" type="presParOf" srcId="{476DE332-8175-CA4E-A307-E0DF188ED455}" destId="{CECAED3F-31A5-8C40-A15D-36EB0A4B82B8}" srcOrd="4" destOrd="0" presId="urn:microsoft.com/office/officeart/2008/layout/HexagonCluster"/>
    <dgm:cxn modelId="{A59FD259-630C-41BF-867F-2ED00DEB4C40}" type="presParOf" srcId="{CECAED3F-31A5-8C40-A15D-36EB0A4B82B8}" destId="{D1A63AD5-920F-7C4E-A329-44F1AF8482B3}" srcOrd="0" destOrd="0" presId="urn:microsoft.com/office/officeart/2008/layout/HexagonCluster"/>
    <dgm:cxn modelId="{C3F64663-AD21-49BD-926D-7655DF065597}" type="presParOf" srcId="{476DE332-8175-CA4E-A307-E0DF188ED455}" destId="{CF953298-E3F6-CF43-8E8B-69AD347E7884}" srcOrd="5" destOrd="0" presId="urn:microsoft.com/office/officeart/2008/layout/HexagonCluster"/>
    <dgm:cxn modelId="{E64D341F-FDCA-43BC-BB0B-5A8C0B278631}" type="presParOf" srcId="{CF953298-E3F6-CF43-8E8B-69AD347E7884}" destId="{03F93318-2DBA-0640-8DD6-FA78E45A754D}" srcOrd="0" destOrd="0" presId="urn:microsoft.com/office/officeart/2008/layout/HexagonCluster"/>
    <dgm:cxn modelId="{9024341A-3162-42D9-B45C-541E774FFC4E}" type="presParOf" srcId="{476DE332-8175-CA4E-A307-E0DF188ED455}" destId="{F2DDAE21-42E2-DA42-9BE7-70DB85161624}" srcOrd="6" destOrd="0" presId="urn:microsoft.com/office/officeart/2008/layout/HexagonCluster"/>
    <dgm:cxn modelId="{572C0BE4-49E0-4286-B330-565D96A38D96}" type="presParOf" srcId="{F2DDAE21-42E2-DA42-9BE7-70DB85161624}" destId="{C23EDC54-5F76-244B-92F0-01ECB32CB9A4}" srcOrd="0" destOrd="0" presId="urn:microsoft.com/office/officeart/2008/layout/HexagonCluster"/>
    <dgm:cxn modelId="{AB301081-AE70-402F-8C25-7F05A06A3FD7}" type="presParOf" srcId="{476DE332-8175-CA4E-A307-E0DF188ED455}" destId="{D5A3F5C6-307D-1044-9AF9-844015E7FCFC}" srcOrd="7" destOrd="0" presId="urn:microsoft.com/office/officeart/2008/layout/HexagonCluster"/>
    <dgm:cxn modelId="{35B349F1-D08E-4B99-849C-A7FA22D5B420}" type="presParOf" srcId="{D5A3F5C6-307D-1044-9AF9-844015E7FCFC}" destId="{8BF435C2-3BD2-134C-8C05-3ED026CD43DD}" srcOrd="0" destOrd="0" presId="urn:microsoft.com/office/officeart/2008/layout/HexagonCluster"/>
    <dgm:cxn modelId="{B1354B95-6BD1-4D80-BD61-D892E3C5DD65}" type="presParOf" srcId="{476DE332-8175-CA4E-A307-E0DF188ED455}" destId="{37488128-0C4E-3E4F-A02B-F609CD91BADC}" srcOrd="8" destOrd="0" presId="urn:microsoft.com/office/officeart/2008/layout/HexagonCluster"/>
    <dgm:cxn modelId="{A72B2ED2-52A1-4AD5-8CA0-89C8CDF7D5EE}" type="presParOf" srcId="{37488128-0C4E-3E4F-A02B-F609CD91BADC}" destId="{FF7BDBC2-DED2-DE4D-8255-867C5E41F2F5}" srcOrd="0" destOrd="0" presId="urn:microsoft.com/office/officeart/2008/layout/HexagonCluster"/>
    <dgm:cxn modelId="{0ECD292F-66B2-4EC3-A17A-BA3E265A6F88}" type="presParOf" srcId="{476DE332-8175-CA4E-A307-E0DF188ED455}" destId="{2165BAEA-4915-0442-8E8F-7E4470181299}" srcOrd="9" destOrd="0" presId="urn:microsoft.com/office/officeart/2008/layout/HexagonCluster"/>
    <dgm:cxn modelId="{E847B951-BD3F-4544-AC2F-637880F1A718}" type="presParOf" srcId="{2165BAEA-4915-0442-8E8F-7E4470181299}" destId="{971ED95D-17EE-B549-9ADB-B64840123EAF}" srcOrd="0" destOrd="0" presId="urn:microsoft.com/office/officeart/2008/layout/HexagonCluster"/>
    <dgm:cxn modelId="{9D59E2F2-31E8-487B-9623-384B8DD6DCC9}" type="presParOf" srcId="{476DE332-8175-CA4E-A307-E0DF188ED455}" destId="{795218CD-81EA-9247-B678-4EE64B058158}" srcOrd="10" destOrd="0" presId="urn:microsoft.com/office/officeart/2008/layout/HexagonCluster"/>
    <dgm:cxn modelId="{2EF427E9-FFA7-41F9-BFA4-74DB97CEDA64}" type="presParOf" srcId="{795218CD-81EA-9247-B678-4EE64B058158}" destId="{9500D792-67A0-1448-B0A3-13A3DC758AB1}" srcOrd="0" destOrd="0" presId="urn:microsoft.com/office/officeart/2008/layout/HexagonCluster"/>
    <dgm:cxn modelId="{478BB2D7-A91B-4C2A-BA1F-E0D74E7491D4}" type="presParOf" srcId="{476DE332-8175-CA4E-A307-E0DF188ED455}" destId="{95A9F402-E969-C440-A242-829A940BF3CE}" srcOrd="11" destOrd="0" presId="urn:microsoft.com/office/officeart/2008/layout/HexagonCluster"/>
    <dgm:cxn modelId="{EABF9F3B-B7C0-4BCD-BBEA-79BAAE4F2511}" type="presParOf" srcId="{95A9F402-E969-C440-A242-829A940BF3CE}" destId="{4AD5D7E1-5047-6C46-B7B1-3B1F9B96845D}" srcOrd="0" destOrd="0" presId="urn:microsoft.com/office/officeart/2008/layout/HexagonCluster"/>
    <dgm:cxn modelId="{3BFE7AC4-D2A0-4C34-9207-663CC0993A71}" type="presParOf" srcId="{476DE332-8175-CA4E-A307-E0DF188ED455}" destId="{1170C8B5-77A7-DD44-A3E5-6F310F547BCD}" srcOrd="12" destOrd="0" presId="urn:microsoft.com/office/officeart/2008/layout/HexagonCluster"/>
    <dgm:cxn modelId="{07C20493-ADA7-478E-9F26-C2AA7409A3E9}" type="presParOf" srcId="{1170C8B5-77A7-DD44-A3E5-6F310F547BCD}" destId="{4A7818A7-91E2-E14B-96CD-B073BE7092E8}" srcOrd="0" destOrd="0" presId="urn:microsoft.com/office/officeart/2008/layout/HexagonCluster"/>
    <dgm:cxn modelId="{37CBD343-2D22-40DE-A1E9-593D38BED482}" type="presParOf" srcId="{476DE332-8175-CA4E-A307-E0DF188ED455}" destId="{976CD93F-355F-F045-9D03-127B1A23C781}" srcOrd="13" destOrd="0" presId="urn:microsoft.com/office/officeart/2008/layout/HexagonCluster"/>
    <dgm:cxn modelId="{5589E1A7-15AD-435E-B83C-AE6756FB3743}" type="presParOf" srcId="{976CD93F-355F-F045-9D03-127B1A23C781}" destId="{52E617E8-2C6B-6E44-93BD-F04D890E66BC}" srcOrd="0" destOrd="0" presId="urn:microsoft.com/office/officeart/2008/layout/HexagonCluster"/>
    <dgm:cxn modelId="{AC8337DA-3390-4BDA-AC26-0EF0F4E71DD3}" type="presParOf" srcId="{476DE332-8175-CA4E-A307-E0DF188ED455}" destId="{C01DEA7E-F58D-ED4C-ACCE-EEB0B9A1CF5A}" srcOrd="14" destOrd="0" presId="urn:microsoft.com/office/officeart/2008/layout/HexagonCluster"/>
    <dgm:cxn modelId="{3D93A659-4307-474F-9F16-FCD7C57E945F}" type="presParOf" srcId="{C01DEA7E-F58D-ED4C-ACCE-EEB0B9A1CF5A}" destId="{B15DE3CF-D71F-1E43-BC2A-1E6B87F7BF18}" srcOrd="0" destOrd="0" presId="urn:microsoft.com/office/officeart/2008/layout/HexagonCluster"/>
    <dgm:cxn modelId="{A0EBD9D1-8F3A-4AC7-B66D-AAC73765824F}" type="presParOf" srcId="{476DE332-8175-CA4E-A307-E0DF188ED455}" destId="{746ECF72-A9CF-DA4D-B615-30DF591249CD}" srcOrd="15" destOrd="0" presId="urn:microsoft.com/office/officeart/2008/layout/HexagonCluster"/>
    <dgm:cxn modelId="{FC6DB889-0BF9-41EA-A454-094FB85ACFAB}" type="presParOf" srcId="{746ECF72-A9CF-DA4D-B615-30DF591249CD}" destId="{5AE9E2A6-E518-384A-943E-8299C8797A8F}" srcOrd="0" destOrd="0" presId="urn:microsoft.com/office/officeart/2008/layout/HexagonCluster"/>
    <dgm:cxn modelId="{97C21135-7630-4359-9A25-8B8E0209CDEB}" type="presParOf" srcId="{476DE332-8175-CA4E-A307-E0DF188ED455}" destId="{EDD4081A-1130-2B4F-ACEB-381FEE9E8E44}" srcOrd="16" destOrd="0" presId="urn:microsoft.com/office/officeart/2008/layout/HexagonCluster"/>
    <dgm:cxn modelId="{1F4D0DAC-004E-4AB0-8021-F4BE2C9992AF}" type="presParOf" srcId="{EDD4081A-1130-2B4F-ACEB-381FEE9E8E44}" destId="{87830C0E-38B0-B547-B5DA-077D2EE4E548}" srcOrd="0" destOrd="0" presId="urn:microsoft.com/office/officeart/2008/layout/HexagonCluster"/>
    <dgm:cxn modelId="{9A24F599-1DB8-49C1-AA15-37A15684A425}" type="presParOf" srcId="{476DE332-8175-CA4E-A307-E0DF188ED455}" destId="{E430717D-B3D4-DB42-B51C-11373F9DEF4F}" srcOrd="17" destOrd="0" presId="urn:microsoft.com/office/officeart/2008/layout/HexagonCluster"/>
    <dgm:cxn modelId="{C9209307-B301-4A29-AC65-A1F83AC6DC09}" type="presParOf" srcId="{E430717D-B3D4-DB42-B51C-11373F9DEF4F}" destId="{1246A876-878B-B141-9225-904978842315}" srcOrd="0" destOrd="0" presId="urn:microsoft.com/office/officeart/2008/layout/HexagonCluster"/>
    <dgm:cxn modelId="{6F44E29B-8F8A-4FE1-A0F5-1C7E0C051F65}" type="presParOf" srcId="{476DE332-8175-CA4E-A307-E0DF188ED455}" destId="{098A0B04-337E-B24A-B5EE-A2EB95803771}" srcOrd="18" destOrd="0" presId="urn:microsoft.com/office/officeart/2008/layout/HexagonCluster"/>
    <dgm:cxn modelId="{5831415B-3E60-4B19-925C-698110821F28}" type="presParOf" srcId="{098A0B04-337E-B24A-B5EE-A2EB95803771}" destId="{FD97875C-3EC7-F947-A78D-01C3E9D93153}" srcOrd="0" destOrd="0" presId="urn:microsoft.com/office/officeart/2008/layout/HexagonCluster"/>
    <dgm:cxn modelId="{EB9E5EBB-5B06-407F-B21B-5D1657F4387A}" type="presParOf" srcId="{476DE332-8175-CA4E-A307-E0DF188ED455}" destId="{9558BBE7-3C29-F342-970E-C82395A7B81F}" srcOrd="19" destOrd="0" presId="urn:microsoft.com/office/officeart/2008/layout/HexagonCluster"/>
    <dgm:cxn modelId="{6B0F9EE6-94EE-4FB4-8B1D-143471A3A98B}" type="presParOf" srcId="{9558BBE7-3C29-F342-970E-C82395A7B81F}" destId="{B8926696-8247-8740-8C1A-6ACEE2F2B367}" srcOrd="0" destOrd="0" presId="urn:microsoft.com/office/officeart/2008/layout/HexagonCluster"/>
    <dgm:cxn modelId="{F5794537-64C9-453A-986E-70B5DA954B0D}" type="presParOf" srcId="{476DE332-8175-CA4E-A307-E0DF188ED455}" destId="{0820139D-FB24-6C4A-8691-B318DAD37DB2}" srcOrd="20" destOrd="0" presId="urn:microsoft.com/office/officeart/2008/layout/HexagonCluster"/>
    <dgm:cxn modelId="{53E43B7E-A9D7-46C7-9DA3-DFBED0C0D7F0}" type="presParOf" srcId="{0820139D-FB24-6C4A-8691-B318DAD37DB2}" destId="{B71EDFDD-7D21-B04F-A355-E25DC10E7936}" srcOrd="0" destOrd="0" presId="urn:microsoft.com/office/officeart/2008/layout/HexagonCluster"/>
    <dgm:cxn modelId="{70973295-8C01-4164-99DA-93812E68B7F1}" type="presParOf" srcId="{476DE332-8175-CA4E-A307-E0DF188ED455}" destId="{39694F45-D92C-D147-ADF0-E666575BDA5B}" srcOrd="21" destOrd="0" presId="urn:microsoft.com/office/officeart/2008/layout/HexagonCluster"/>
    <dgm:cxn modelId="{B8F8C3B4-D05A-4243-A456-73D924B54F7C}" type="presParOf" srcId="{39694F45-D92C-D147-ADF0-E666575BDA5B}" destId="{E86FF130-D620-F44F-A363-6BC93E36F5D6}" srcOrd="0" destOrd="0" presId="urn:microsoft.com/office/officeart/2008/layout/HexagonCluster"/>
    <dgm:cxn modelId="{E3AE1A35-8677-4BD8-9EE7-776679AD583A}" type="presParOf" srcId="{476DE332-8175-CA4E-A307-E0DF188ED455}" destId="{FC09662A-5C31-C242-AB31-2CDF8F26180E}" srcOrd="22" destOrd="0" presId="urn:microsoft.com/office/officeart/2008/layout/HexagonCluster"/>
    <dgm:cxn modelId="{241F90A3-2B91-4477-A071-77574FDEFCFD}" type="presParOf" srcId="{FC09662A-5C31-C242-AB31-2CDF8F26180E}" destId="{9178FBA2-6C38-904C-B8C1-4200316C041A}" srcOrd="0" destOrd="0" presId="urn:microsoft.com/office/officeart/2008/layout/HexagonCluster"/>
    <dgm:cxn modelId="{5F83B32D-28BC-4195-9BEC-571AA6E19FAE}" type="presParOf" srcId="{476DE332-8175-CA4E-A307-E0DF188ED455}" destId="{F5999754-924F-6641-874F-5A0020C8BB7E}" srcOrd="23" destOrd="0" presId="urn:microsoft.com/office/officeart/2008/layout/HexagonCluster"/>
    <dgm:cxn modelId="{47B4DE92-C993-4849-B06E-51BB1700E622}" type="presParOf" srcId="{F5999754-924F-6641-874F-5A0020C8BB7E}" destId="{9AAD05E3-53AD-7E42-8024-9390339B9FCF}" srcOrd="0" destOrd="0" presId="urn:microsoft.com/office/officeart/2008/layout/HexagonCluster"/>
    <dgm:cxn modelId="{2FC4D485-4EF4-4F19-96F9-F750718A5AB4}" type="presParOf" srcId="{476DE332-8175-CA4E-A307-E0DF188ED455}" destId="{C51B3AF9-1C45-3A43-856A-8BD283F96993}" srcOrd="24" destOrd="0" presId="urn:microsoft.com/office/officeart/2008/layout/HexagonCluster"/>
    <dgm:cxn modelId="{1AC7A0BE-8451-4240-9D4E-E52BB09DBA2B}" type="presParOf" srcId="{C51B3AF9-1C45-3A43-856A-8BD283F96993}" destId="{735D7D8E-0CE1-B24B-8ACC-1C1BEBD06FDA}" srcOrd="0" destOrd="0" presId="urn:microsoft.com/office/officeart/2008/layout/HexagonCluster"/>
    <dgm:cxn modelId="{3931F42D-9585-41B1-B4AC-3CE5FE7F8D66}" type="presParOf" srcId="{476DE332-8175-CA4E-A307-E0DF188ED455}" destId="{D1F63A45-BDEB-414A-A3F1-E296A80BF7C4}" srcOrd="25" destOrd="0" presId="urn:microsoft.com/office/officeart/2008/layout/HexagonCluster"/>
    <dgm:cxn modelId="{6551179A-8541-487F-9EBB-14C85603E71F}" type="presParOf" srcId="{D1F63A45-BDEB-414A-A3F1-E296A80BF7C4}" destId="{D08445DB-F139-8944-9C4F-7B73C48BA565}" srcOrd="0" destOrd="0" presId="urn:microsoft.com/office/officeart/2008/layout/HexagonCluster"/>
    <dgm:cxn modelId="{EAA7801B-6F17-4457-A840-608012C63B9B}" type="presParOf" srcId="{476DE332-8175-CA4E-A307-E0DF188ED455}" destId="{E593AB9F-4166-BA4C-8E69-C9630457BD22}" srcOrd="26" destOrd="0" presId="urn:microsoft.com/office/officeart/2008/layout/HexagonCluster"/>
    <dgm:cxn modelId="{2380F760-8858-4577-929E-F5B5649D33F9}" type="presParOf" srcId="{E593AB9F-4166-BA4C-8E69-C9630457BD22}" destId="{A5AF3E5A-35D6-9945-9E00-036FAFD4A0B0}" srcOrd="0" destOrd="0" presId="urn:microsoft.com/office/officeart/2008/layout/HexagonCluster"/>
    <dgm:cxn modelId="{61F060E9-58DF-47E9-B865-69E4BC1003A9}" type="presParOf" srcId="{476DE332-8175-CA4E-A307-E0DF188ED455}" destId="{369D6EBA-23F1-004F-8AD2-319136AA9A1C}" srcOrd="27" destOrd="0" presId="urn:microsoft.com/office/officeart/2008/layout/HexagonCluster"/>
    <dgm:cxn modelId="{570A5FC2-A558-41E7-A06E-92BBBE2BA9CA}" type="presParOf" srcId="{369D6EBA-23F1-004F-8AD2-319136AA9A1C}" destId="{0554B168-BD9A-9545-A278-FE4DE8489A4A}" srcOrd="0" destOrd="0" presId="urn:microsoft.com/office/officeart/2008/layout/HexagonCluster"/>
    <dgm:cxn modelId="{9706E5CA-76D0-4834-9283-758E0EA8B3BE}" type="presParOf" srcId="{476DE332-8175-CA4E-A307-E0DF188ED455}" destId="{2B7F7DBB-5B6E-204F-920D-7279584DA359}" srcOrd="28" destOrd="0" presId="urn:microsoft.com/office/officeart/2008/layout/HexagonCluster"/>
    <dgm:cxn modelId="{CB04023F-F926-4613-8FBB-0497BE6E8A78}" type="presParOf" srcId="{2B7F7DBB-5B6E-204F-920D-7279584DA359}" destId="{BC0BB7CB-49B5-B745-BDB7-ACEDBBD2C7FC}" srcOrd="0" destOrd="0" presId="urn:microsoft.com/office/officeart/2008/layout/HexagonCluster"/>
    <dgm:cxn modelId="{ADEA39D0-DD62-403D-ABDA-C79AAB97A4FE}" type="presParOf" srcId="{476DE332-8175-CA4E-A307-E0DF188ED455}" destId="{86ADC9D5-0922-C743-9B28-FD058F35DD41}" srcOrd="29" destOrd="0" presId="urn:microsoft.com/office/officeart/2008/layout/HexagonCluster"/>
    <dgm:cxn modelId="{5B84B578-A8C6-4AAC-BEDF-D5EE24075AAC}" type="presParOf" srcId="{86ADC9D5-0922-C743-9B28-FD058F35DD41}" destId="{FA546B1E-1842-A741-8C0E-3F86C491A186}" srcOrd="0" destOrd="0" presId="urn:microsoft.com/office/officeart/2008/layout/HexagonCluster"/>
    <dgm:cxn modelId="{9E844460-F33F-4175-9A1C-1DC3728C36BE}" type="presParOf" srcId="{476DE332-8175-CA4E-A307-E0DF188ED455}" destId="{302BE777-F26C-D34F-91C9-9EA2DD5B560D}" srcOrd="30" destOrd="0" presId="urn:microsoft.com/office/officeart/2008/layout/HexagonCluster"/>
    <dgm:cxn modelId="{3A44A3FA-A930-4E6F-B4B7-7DB5E33AF52B}" type="presParOf" srcId="{302BE777-F26C-D34F-91C9-9EA2DD5B560D}" destId="{6098E260-F3A9-F342-AF55-7BFA5615DBA9}" srcOrd="0" destOrd="0" presId="urn:microsoft.com/office/officeart/2008/layout/HexagonCluster"/>
    <dgm:cxn modelId="{25E25AC9-89C8-4F81-B127-8FA27CB84A28}" type="presParOf" srcId="{476DE332-8175-CA4E-A307-E0DF188ED455}" destId="{A8179293-6E43-334B-AE5C-7E2649A179CA}" srcOrd="31" destOrd="0" presId="urn:microsoft.com/office/officeart/2008/layout/HexagonCluster"/>
    <dgm:cxn modelId="{022E207E-E036-46FB-BC9F-84A4BB12D89E}" type="presParOf" srcId="{A8179293-6E43-334B-AE5C-7E2649A179CA}" destId="{63A703A6-207C-0944-95C8-E87521302175}" srcOrd="0" destOrd="0" presId="urn:microsoft.com/office/officeart/2008/layout/HexagonCluster"/>
    <dgm:cxn modelId="{67020E9A-563F-3A4D-A2DE-7FC37F066A43}" type="presParOf" srcId="{476DE332-8175-CA4E-A307-E0DF188ED455}" destId="{F8921664-61F8-C744-8E7F-50EBA2410A13}" srcOrd="32" destOrd="0" presId="urn:microsoft.com/office/officeart/2008/layout/HexagonCluster"/>
    <dgm:cxn modelId="{377BFE61-5E29-1245-8FBF-63AA845BA719}" type="presParOf" srcId="{F8921664-61F8-C744-8E7F-50EBA2410A13}" destId="{E7B52C3D-F381-A345-A794-A2A94E060AAE}" srcOrd="0" destOrd="0" presId="urn:microsoft.com/office/officeart/2008/layout/HexagonCluster"/>
    <dgm:cxn modelId="{F26412A1-9284-1F4F-A311-FBB3AD4DC30A}" type="presParOf" srcId="{476DE332-8175-CA4E-A307-E0DF188ED455}" destId="{CB54ACB1-C65E-2D4F-B637-80C40744E121}" srcOrd="33" destOrd="0" presId="urn:microsoft.com/office/officeart/2008/layout/HexagonCluster"/>
    <dgm:cxn modelId="{8BDF5CAC-9F49-094C-8F62-F8C03AAE7E81}" type="presParOf" srcId="{CB54ACB1-C65E-2D4F-B637-80C40744E121}" destId="{18039436-1AEF-DF4A-990B-9F7A1FD1F3F8}" srcOrd="0" destOrd="0" presId="urn:microsoft.com/office/officeart/2008/layout/HexagonCluster"/>
    <dgm:cxn modelId="{FE1296C2-7590-8D40-835D-CA80F6DBEC97}" type="presParOf" srcId="{476DE332-8175-CA4E-A307-E0DF188ED455}" destId="{9612DF79-AE70-E24A-90F1-517ADF892168}" srcOrd="34" destOrd="0" presId="urn:microsoft.com/office/officeart/2008/layout/HexagonCluster"/>
    <dgm:cxn modelId="{8D657270-7F0E-8D4D-8C60-DF00503C28DE}" type="presParOf" srcId="{9612DF79-AE70-E24A-90F1-517ADF892168}" destId="{A719D4FE-00B7-8E45-86A9-3DFEB845F777}" srcOrd="0" destOrd="0" presId="urn:microsoft.com/office/officeart/2008/layout/HexagonCluster"/>
    <dgm:cxn modelId="{F76A2395-213B-D946-AFB5-7500A6A8BAAA}" type="presParOf" srcId="{476DE332-8175-CA4E-A307-E0DF188ED455}" destId="{2DD9587D-F887-A348-A2B0-A02478202833}" srcOrd="35" destOrd="0" presId="urn:microsoft.com/office/officeart/2008/layout/HexagonCluster"/>
    <dgm:cxn modelId="{1BFF49F4-C46A-6148-9B27-F4D99D6CBB7A}" type="presParOf" srcId="{2DD9587D-F887-A348-A2B0-A02478202833}" destId="{B79C608C-26FC-C442-8BA7-8CA14B55E7FD}" srcOrd="0" destOrd="0" presId="urn:microsoft.com/office/officeart/2008/layout/HexagonCluster"/>
    <dgm:cxn modelId="{CBAAC952-FE9E-D242-A711-965E20943A11}" type="presParOf" srcId="{476DE332-8175-CA4E-A307-E0DF188ED455}" destId="{FE1DB7C0-A679-BD49-8F44-E0BE0FF78EC8}" srcOrd="36" destOrd="0" presId="urn:microsoft.com/office/officeart/2008/layout/HexagonCluster"/>
    <dgm:cxn modelId="{98ADC7D5-4A35-9346-8050-B5D23522AED5}" type="presParOf" srcId="{FE1DB7C0-A679-BD49-8F44-E0BE0FF78EC8}" destId="{8646F85E-1122-434A-ABE2-78088BF06645}" srcOrd="0" destOrd="0" presId="urn:microsoft.com/office/officeart/2008/layout/HexagonCluster"/>
    <dgm:cxn modelId="{2D7CCCFB-1437-EA4A-A6E0-44960B1569CA}" type="presParOf" srcId="{476DE332-8175-CA4E-A307-E0DF188ED455}" destId="{CFD91838-754B-0C42-ABDC-BEADC1FDBD75}" srcOrd="37" destOrd="0" presId="urn:microsoft.com/office/officeart/2008/layout/HexagonCluster"/>
    <dgm:cxn modelId="{498E3900-E004-244B-9509-F536BC34A07D}" type="presParOf" srcId="{CFD91838-754B-0C42-ABDC-BEADC1FDBD75}" destId="{292C4D95-C343-0E46-9410-BAB5A54FE978}" srcOrd="0" destOrd="0" presId="urn:microsoft.com/office/officeart/2008/layout/HexagonCluster"/>
    <dgm:cxn modelId="{A618BBBC-6495-2147-BB05-D64AAB5950B5}" type="presParOf" srcId="{476DE332-8175-CA4E-A307-E0DF188ED455}" destId="{72D8ED8F-ED2F-6D49-99CE-20BBA9A62034}" srcOrd="38" destOrd="0" presId="urn:microsoft.com/office/officeart/2008/layout/HexagonCluster"/>
    <dgm:cxn modelId="{179183CE-A225-D04C-B52D-AF9F19CB557D}" type="presParOf" srcId="{72D8ED8F-ED2F-6D49-99CE-20BBA9A62034}" destId="{B541005B-C792-4941-8B45-20E82DF27CF3}" srcOrd="0" destOrd="0" presId="urn:microsoft.com/office/officeart/2008/layout/HexagonCluster"/>
    <dgm:cxn modelId="{9D02BEAE-F4FC-A04C-9CA8-B27EF65B2272}" type="presParOf" srcId="{476DE332-8175-CA4E-A307-E0DF188ED455}" destId="{C7971103-EFA9-214B-B85B-9F432D5DFD1B}" srcOrd="39" destOrd="0" presId="urn:microsoft.com/office/officeart/2008/layout/HexagonCluster"/>
    <dgm:cxn modelId="{D6378A6E-5B8A-F74D-AC54-60FC84B0D9F0}" type="presParOf" srcId="{C7971103-EFA9-214B-B85B-9F432D5DFD1B}" destId="{0F9A5DF9-A833-4648-9B30-6684B43C808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2C3B49-475F-4441-8C86-19790EAB02B0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3995E-6C43-944C-B218-6126B89F249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Increased coverage from 20% to nearly 90%</a:t>
          </a:r>
          <a:endParaRPr lang="en-US" sz="1800" dirty="0"/>
        </a:p>
      </dgm:t>
    </dgm:pt>
    <dgm:pt modelId="{34C91153-7958-AD4D-8342-D4E2F48F0676}" type="parTrans" cxnId="{C939A5DF-1239-BC4D-95CB-2B798FB87939}">
      <dgm:prSet/>
      <dgm:spPr/>
      <dgm:t>
        <a:bodyPr/>
        <a:lstStyle/>
        <a:p>
          <a:endParaRPr lang="en-US"/>
        </a:p>
      </dgm:t>
    </dgm:pt>
    <dgm:pt modelId="{FD01A4EA-8804-A74E-A74E-6280F5C8ADAF}" type="sibTrans" cxnId="{C939A5DF-1239-BC4D-95CB-2B798FB87939}">
      <dgm:prSet/>
      <dgm:spPr/>
      <dgm:t>
        <a:bodyPr/>
        <a:lstStyle/>
        <a:p>
          <a:endParaRPr lang="en-US"/>
        </a:p>
      </dgm:t>
    </dgm:pt>
    <dgm:pt modelId="{3897FE97-B25B-CA4F-8DDA-546167DAB06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Provides 500,000 people with cellular and Internet coverage</a:t>
          </a:r>
          <a:endParaRPr lang="en-US" sz="1800" dirty="0"/>
        </a:p>
      </dgm:t>
    </dgm:pt>
    <dgm:pt modelId="{15934A23-3BFC-6F4E-B88B-FC89AC13CE49}" type="parTrans" cxnId="{5D28F92D-40BC-CC4C-B4FA-FF2913AF7B29}">
      <dgm:prSet/>
      <dgm:spPr/>
      <dgm:t>
        <a:bodyPr/>
        <a:lstStyle/>
        <a:p>
          <a:endParaRPr lang="en-US"/>
        </a:p>
      </dgm:t>
    </dgm:pt>
    <dgm:pt modelId="{F6D1E4A1-0558-7242-A085-AAA3B63E4A94}" type="sibTrans" cxnId="{5D28F92D-40BC-CC4C-B4FA-FF2913AF7B29}">
      <dgm:prSet/>
      <dgm:spPr/>
      <dgm:t>
        <a:bodyPr/>
        <a:lstStyle/>
        <a:p>
          <a:endParaRPr lang="en-US"/>
        </a:p>
      </dgm:t>
    </dgm:pt>
    <dgm:pt modelId="{3FF9EFEA-CDB0-AF40-8FF6-55D9D9C3DF5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Makes it easier for farmers to obtain agricultural supplies</a:t>
          </a:r>
          <a:endParaRPr lang="en-US" sz="1800" dirty="0"/>
        </a:p>
      </dgm:t>
    </dgm:pt>
    <dgm:pt modelId="{369B1AB1-34D0-7B41-BEB7-485C2F3E58AC}" type="parTrans" cxnId="{EE029A36-48C9-3B42-9824-EF6563FBD937}">
      <dgm:prSet/>
      <dgm:spPr/>
      <dgm:t>
        <a:bodyPr/>
        <a:lstStyle/>
        <a:p>
          <a:endParaRPr lang="en-US"/>
        </a:p>
      </dgm:t>
    </dgm:pt>
    <dgm:pt modelId="{0BDA016A-B1A5-6741-9954-63F1E1CE5C1C}" type="sibTrans" cxnId="{EE029A36-48C9-3B42-9824-EF6563FBD937}">
      <dgm:prSet/>
      <dgm:spPr/>
      <dgm:t>
        <a:bodyPr/>
        <a:lstStyle/>
        <a:p>
          <a:endParaRPr lang="en-US"/>
        </a:p>
      </dgm:t>
    </dgm:pt>
    <dgm:pt modelId="{CB793376-A0D6-D84A-9640-2896563C4E3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Provides easier access to emergency services</a:t>
          </a:r>
          <a:endParaRPr lang="en-US" sz="1800" dirty="0"/>
        </a:p>
      </dgm:t>
    </dgm:pt>
    <dgm:pt modelId="{F0E00089-B06D-F84B-934C-DF4212E0FEB6}" type="parTrans" cxnId="{3DC7ADC3-0060-E04E-9F3E-2296C927AC9E}">
      <dgm:prSet/>
      <dgm:spPr/>
      <dgm:t>
        <a:bodyPr/>
        <a:lstStyle/>
        <a:p>
          <a:endParaRPr lang="en-US"/>
        </a:p>
      </dgm:t>
    </dgm:pt>
    <dgm:pt modelId="{486A4DCA-C6CF-244A-8446-E5985DFC3055}" type="sibTrans" cxnId="{3DC7ADC3-0060-E04E-9F3E-2296C927AC9E}">
      <dgm:prSet/>
      <dgm:spPr/>
      <dgm:t>
        <a:bodyPr/>
        <a:lstStyle/>
        <a:p>
          <a:endParaRPr lang="en-US"/>
        </a:p>
      </dgm:t>
    </dgm:pt>
    <dgm:pt modelId="{32E5B454-40F4-4341-9818-952A1290044D}" type="pres">
      <dgm:prSet presAssocID="{732C3B49-475F-4441-8C86-19790EAB02B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ED42F-A99C-9F4C-9DEA-0FD2166F975E}" type="pres">
      <dgm:prSet presAssocID="{732C3B49-475F-4441-8C86-19790EAB02B0}" presName="axisShape" presStyleLbl="bgShp" presStyleIdx="0" presStyleCnt="1"/>
      <dgm:spPr>
        <a:noFill/>
      </dgm:spPr>
    </dgm:pt>
    <dgm:pt modelId="{27E34928-50CD-FD4B-B2D1-4D7A60D16598}" type="pres">
      <dgm:prSet presAssocID="{732C3B49-475F-4441-8C86-19790EAB02B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361AF-E05B-8B41-8C2B-124E8139008C}" type="pres">
      <dgm:prSet presAssocID="{732C3B49-475F-4441-8C86-19790EAB02B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C5BB-8FF9-0643-A9AF-97801D51160C}" type="pres">
      <dgm:prSet presAssocID="{732C3B49-475F-4441-8C86-19790EAB02B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98D75-1955-C44B-A238-86DA371F5F8B}" type="pres">
      <dgm:prSet presAssocID="{732C3B49-475F-4441-8C86-19790EAB02B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9A5DF-1239-BC4D-95CB-2B798FB87939}" srcId="{732C3B49-475F-4441-8C86-19790EAB02B0}" destId="{10C3995E-6C43-944C-B218-6126B89F2490}" srcOrd="0" destOrd="0" parTransId="{34C91153-7958-AD4D-8342-D4E2F48F0676}" sibTransId="{FD01A4EA-8804-A74E-A74E-6280F5C8ADAF}"/>
    <dgm:cxn modelId="{73EE74BF-D90E-4591-8EDC-5E926B2DC45E}" type="presOf" srcId="{10C3995E-6C43-944C-B218-6126B89F2490}" destId="{27E34928-50CD-FD4B-B2D1-4D7A60D16598}" srcOrd="0" destOrd="0" presId="urn:microsoft.com/office/officeart/2005/8/layout/matrix2"/>
    <dgm:cxn modelId="{EE029A36-48C9-3B42-9824-EF6563FBD937}" srcId="{732C3B49-475F-4441-8C86-19790EAB02B0}" destId="{3FF9EFEA-CDB0-AF40-8FF6-55D9D9C3DF5A}" srcOrd="2" destOrd="0" parTransId="{369B1AB1-34D0-7B41-BEB7-485C2F3E58AC}" sibTransId="{0BDA016A-B1A5-6741-9954-63F1E1CE5C1C}"/>
    <dgm:cxn modelId="{94E8ECE3-83CD-4DFB-914E-B51AC94DE42C}" type="presOf" srcId="{3FF9EFEA-CDB0-AF40-8FF6-55D9D9C3DF5A}" destId="{1739C5BB-8FF9-0643-A9AF-97801D51160C}" srcOrd="0" destOrd="0" presId="urn:microsoft.com/office/officeart/2005/8/layout/matrix2"/>
    <dgm:cxn modelId="{5D28F92D-40BC-CC4C-B4FA-FF2913AF7B29}" srcId="{732C3B49-475F-4441-8C86-19790EAB02B0}" destId="{3897FE97-B25B-CA4F-8DDA-546167DAB06E}" srcOrd="1" destOrd="0" parTransId="{15934A23-3BFC-6F4E-B88B-FC89AC13CE49}" sibTransId="{F6D1E4A1-0558-7242-A085-AAA3B63E4A94}"/>
    <dgm:cxn modelId="{9716C649-A4D3-42BB-B819-DEF87D638CF5}" type="presOf" srcId="{732C3B49-475F-4441-8C86-19790EAB02B0}" destId="{32E5B454-40F4-4341-9818-952A1290044D}" srcOrd="0" destOrd="0" presId="urn:microsoft.com/office/officeart/2005/8/layout/matrix2"/>
    <dgm:cxn modelId="{3DC7ADC3-0060-E04E-9F3E-2296C927AC9E}" srcId="{732C3B49-475F-4441-8C86-19790EAB02B0}" destId="{CB793376-A0D6-D84A-9640-2896563C4E3E}" srcOrd="3" destOrd="0" parTransId="{F0E00089-B06D-F84B-934C-DF4212E0FEB6}" sibTransId="{486A4DCA-C6CF-244A-8446-E5985DFC3055}"/>
    <dgm:cxn modelId="{EAC2231B-2D63-4BA3-B290-38EDB117E170}" type="presOf" srcId="{CB793376-A0D6-D84A-9640-2896563C4E3E}" destId="{6D298D75-1955-C44B-A238-86DA371F5F8B}" srcOrd="0" destOrd="0" presId="urn:microsoft.com/office/officeart/2005/8/layout/matrix2"/>
    <dgm:cxn modelId="{102638BC-3B66-43B6-80AF-D0A7ACCC7500}" type="presOf" srcId="{3897FE97-B25B-CA4F-8DDA-546167DAB06E}" destId="{409361AF-E05B-8B41-8C2B-124E8139008C}" srcOrd="0" destOrd="0" presId="urn:microsoft.com/office/officeart/2005/8/layout/matrix2"/>
    <dgm:cxn modelId="{C6897E33-359A-483B-A948-8D41D40F5B4C}" type="presParOf" srcId="{32E5B454-40F4-4341-9818-952A1290044D}" destId="{0D8ED42F-A99C-9F4C-9DEA-0FD2166F975E}" srcOrd="0" destOrd="0" presId="urn:microsoft.com/office/officeart/2005/8/layout/matrix2"/>
    <dgm:cxn modelId="{F4874A27-4BC7-4B66-B90D-9E096E2C144D}" type="presParOf" srcId="{32E5B454-40F4-4341-9818-952A1290044D}" destId="{27E34928-50CD-FD4B-B2D1-4D7A60D16598}" srcOrd="1" destOrd="0" presId="urn:microsoft.com/office/officeart/2005/8/layout/matrix2"/>
    <dgm:cxn modelId="{B01B8785-253B-4D69-9D1E-BC4C722478A7}" type="presParOf" srcId="{32E5B454-40F4-4341-9818-952A1290044D}" destId="{409361AF-E05B-8B41-8C2B-124E8139008C}" srcOrd="2" destOrd="0" presId="urn:microsoft.com/office/officeart/2005/8/layout/matrix2"/>
    <dgm:cxn modelId="{EA692A7A-B574-48A2-940A-92FE76C868CC}" type="presParOf" srcId="{32E5B454-40F4-4341-9818-952A1290044D}" destId="{1739C5BB-8FF9-0643-A9AF-97801D51160C}" srcOrd="3" destOrd="0" presId="urn:microsoft.com/office/officeart/2005/8/layout/matrix2"/>
    <dgm:cxn modelId="{0FAF28EA-9759-43D0-B640-A5743DCFF275}" type="presParOf" srcId="{32E5B454-40F4-4341-9818-952A1290044D}" destId="{6D298D75-1955-C44B-A238-86DA371F5F8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757FF-C78F-1C4C-8847-B7675D28CA74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9FB7D-93FA-0E49-8777-35C51FC0DED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Often provides the first electricity to a community</a:t>
          </a:r>
          <a:endParaRPr lang="en-US" sz="1800" dirty="0"/>
        </a:p>
      </dgm:t>
    </dgm:pt>
    <dgm:pt modelId="{F9AF0700-33F9-704E-9509-9E66059E3F19}" type="parTrans" cxnId="{4E69D40E-2B02-F34F-9540-7E7B5F49B6AB}">
      <dgm:prSet/>
      <dgm:spPr/>
      <dgm:t>
        <a:bodyPr/>
        <a:lstStyle/>
        <a:p>
          <a:endParaRPr lang="en-US"/>
        </a:p>
      </dgm:t>
    </dgm:pt>
    <dgm:pt modelId="{6C018113-EAFF-D947-9468-B06C5BC7739E}" type="sibTrans" cxnId="{4E69D40E-2B02-F34F-9540-7E7B5F49B6AB}">
      <dgm:prSet/>
      <dgm:spPr/>
      <dgm:t>
        <a:bodyPr/>
        <a:lstStyle/>
        <a:p>
          <a:endParaRPr lang="en-US"/>
        </a:p>
      </dgm:t>
    </dgm:pt>
    <dgm:pt modelId="{FFCB7896-1D2C-1D4D-9E24-A71A8160222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Offers home electricity for US$ 6 installation and US$ 1 per week</a:t>
          </a:r>
          <a:endParaRPr lang="en-US" sz="1800" dirty="0"/>
        </a:p>
      </dgm:t>
    </dgm:pt>
    <dgm:pt modelId="{3EF469EF-D77F-C545-AE00-219D82101DE5}" type="parTrans" cxnId="{80906929-E22A-7E40-9566-5AD22C06BD2B}">
      <dgm:prSet/>
      <dgm:spPr/>
      <dgm:t>
        <a:bodyPr/>
        <a:lstStyle/>
        <a:p>
          <a:endParaRPr lang="en-US"/>
        </a:p>
      </dgm:t>
    </dgm:pt>
    <dgm:pt modelId="{D835288B-DE89-3240-B3C6-6AC897AEE4A5}" type="sibTrans" cxnId="{80906929-E22A-7E40-9566-5AD22C06BD2B}">
      <dgm:prSet/>
      <dgm:spPr/>
      <dgm:t>
        <a:bodyPr/>
        <a:lstStyle/>
        <a:p>
          <a:endParaRPr lang="en-US"/>
        </a:p>
      </dgm:t>
    </dgm:pt>
    <dgm:pt modelId="{00269B92-DFC0-7D47-AB50-290846772D3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Works with “Energize the Chain” to solve the cold chain problem for vaccines</a:t>
          </a:r>
          <a:endParaRPr lang="en-US" sz="1800" dirty="0"/>
        </a:p>
      </dgm:t>
    </dgm:pt>
    <dgm:pt modelId="{492FBF3E-EC73-B24A-81BE-764AE9A0F8C5}" type="parTrans" cxnId="{1ECF180B-84D6-104B-8391-F4AA96CADA0E}">
      <dgm:prSet/>
      <dgm:spPr/>
      <dgm:t>
        <a:bodyPr/>
        <a:lstStyle/>
        <a:p>
          <a:endParaRPr lang="en-US"/>
        </a:p>
      </dgm:t>
    </dgm:pt>
    <dgm:pt modelId="{8B37CAD9-3E2C-7C43-95E1-B7F747EB97F4}" type="sibTrans" cxnId="{1ECF180B-84D6-104B-8391-F4AA96CADA0E}">
      <dgm:prSet/>
      <dgm:spPr/>
      <dgm:t>
        <a:bodyPr/>
        <a:lstStyle/>
        <a:p>
          <a:endParaRPr lang="en-US"/>
        </a:p>
      </dgm:t>
    </dgm:pt>
    <dgm:pt modelId="{02D202CD-2489-364F-8316-72DBFEA7611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Vaccinated 250,000 children for preventable diseases</a:t>
          </a:r>
          <a:endParaRPr lang="en-US" sz="1800" dirty="0"/>
        </a:p>
      </dgm:t>
    </dgm:pt>
    <dgm:pt modelId="{48CB22F4-35F5-AF45-9C19-2299C5653890}" type="parTrans" cxnId="{0B2FE01A-CFBA-C444-8819-5D57D96E3A76}">
      <dgm:prSet/>
      <dgm:spPr/>
      <dgm:t>
        <a:bodyPr/>
        <a:lstStyle/>
        <a:p>
          <a:endParaRPr lang="en-US"/>
        </a:p>
      </dgm:t>
    </dgm:pt>
    <dgm:pt modelId="{09D17E55-0E5D-A542-A189-B75E99E24501}" type="sibTrans" cxnId="{0B2FE01A-CFBA-C444-8819-5D57D96E3A76}">
      <dgm:prSet/>
      <dgm:spPr/>
      <dgm:t>
        <a:bodyPr/>
        <a:lstStyle/>
        <a:p>
          <a:endParaRPr lang="en-US"/>
        </a:p>
      </dgm:t>
    </dgm:pt>
    <dgm:pt modelId="{AC7873CB-7352-3345-96FD-86B886D65F1F}" type="pres">
      <dgm:prSet presAssocID="{DB2757FF-C78F-1C4C-8847-B7675D28CA7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B9051-7A0E-5947-98AB-8D3F0ABC650A}" type="pres">
      <dgm:prSet presAssocID="{DB2757FF-C78F-1C4C-8847-B7675D28CA74}" presName="axisShape" presStyleLbl="bgShp" presStyleIdx="0" presStyleCnt="1"/>
      <dgm:spPr>
        <a:noFill/>
      </dgm:spPr>
    </dgm:pt>
    <dgm:pt modelId="{AB33C40B-CDFA-4D4D-901D-0AD6D6207CAB}" type="pres">
      <dgm:prSet presAssocID="{DB2757FF-C78F-1C4C-8847-B7675D28CA7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D9086-32BF-F640-8E5E-D8E3B11E2008}" type="pres">
      <dgm:prSet presAssocID="{DB2757FF-C78F-1C4C-8847-B7675D28CA74}" presName="rect2" presStyleLbl="node1" presStyleIdx="1" presStyleCnt="4" custLinFactNeighborX="6438" custLinFactNeighborY="-1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A429D-ACA9-8049-907F-0895B0F9A162}" type="pres">
      <dgm:prSet presAssocID="{DB2757FF-C78F-1C4C-8847-B7675D28CA7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C173-8707-B24F-9FEE-6BE02966AFB0}" type="pres">
      <dgm:prSet presAssocID="{DB2757FF-C78F-1C4C-8847-B7675D28CA7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9D40E-2B02-F34F-9540-7E7B5F49B6AB}" srcId="{DB2757FF-C78F-1C4C-8847-B7675D28CA74}" destId="{2399FB7D-93FA-0E49-8777-35C51FC0DED1}" srcOrd="0" destOrd="0" parTransId="{F9AF0700-33F9-704E-9509-9E66059E3F19}" sibTransId="{6C018113-EAFF-D947-9468-B06C5BC7739E}"/>
    <dgm:cxn modelId="{0B2FE01A-CFBA-C444-8819-5D57D96E3A76}" srcId="{DB2757FF-C78F-1C4C-8847-B7675D28CA74}" destId="{02D202CD-2489-364F-8316-72DBFEA7611B}" srcOrd="3" destOrd="0" parTransId="{48CB22F4-35F5-AF45-9C19-2299C5653890}" sibTransId="{09D17E55-0E5D-A542-A189-B75E99E24501}"/>
    <dgm:cxn modelId="{1ECF180B-84D6-104B-8391-F4AA96CADA0E}" srcId="{DB2757FF-C78F-1C4C-8847-B7675D28CA74}" destId="{00269B92-DFC0-7D47-AB50-290846772D39}" srcOrd="2" destOrd="0" parTransId="{492FBF3E-EC73-B24A-81BE-764AE9A0F8C5}" sibTransId="{8B37CAD9-3E2C-7C43-95E1-B7F747EB97F4}"/>
    <dgm:cxn modelId="{4CE6449E-618F-4579-90FC-31A69CEF2B0C}" type="presOf" srcId="{DB2757FF-C78F-1C4C-8847-B7675D28CA74}" destId="{AC7873CB-7352-3345-96FD-86B886D65F1F}" srcOrd="0" destOrd="0" presId="urn:microsoft.com/office/officeart/2005/8/layout/matrix2"/>
    <dgm:cxn modelId="{AC30D33A-213E-4F42-BA31-77C6987C61D1}" type="presOf" srcId="{00269B92-DFC0-7D47-AB50-290846772D39}" destId="{125A429D-ACA9-8049-907F-0895B0F9A162}" srcOrd="0" destOrd="0" presId="urn:microsoft.com/office/officeart/2005/8/layout/matrix2"/>
    <dgm:cxn modelId="{80906929-E22A-7E40-9566-5AD22C06BD2B}" srcId="{DB2757FF-C78F-1C4C-8847-B7675D28CA74}" destId="{FFCB7896-1D2C-1D4D-9E24-A71A8160222F}" srcOrd="1" destOrd="0" parTransId="{3EF469EF-D77F-C545-AE00-219D82101DE5}" sibTransId="{D835288B-DE89-3240-B3C6-6AC897AEE4A5}"/>
    <dgm:cxn modelId="{96020585-D04A-48D8-9A3F-36CB03222DC3}" type="presOf" srcId="{2399FB7D-93FA-0E49-8777-35C51FC0DED1}" destId="{AB33C40B-CDFA-4D4D-901D-0AD6D6207CAB}" srcOrd="0" destOrd="0" presId="urn:microsoft.com/office/officeart/2005/8/layout/matrix2"/>
    <dgm:cxn modelId="{4D0A5A16-6DDD-4DAE-B527-9E3A9844C38A}" type="presOf" srcId="{02D202CD-2489-364F-8316-72DBFEA7611B}" destId="{0F3AC173-8707-B24F-9FEE-6BE02966AFB0}" srcOrd="0" destOrd="0" presId="urn:microsoft.com/office/officeart/2005/8/layout/matrix2"/>
    <dgm:cxn modelId="{A09D8506-6968-4E1D-AEDC-06B25960C0C6}" type="presOf" srcId="{FFCB7896-1D2C-1D4D-9E24-A71A8160222F}" destId="{C3BD9086-32BF-F640-8E5E-D8E3B11E2008}" srcOrd="0" destOrd="0" presId="urn:microsoft.com/office/officeart/2005/8/layout/matrix2"/>
    <dgm:cxn modelId="{6A1107F5-720C-405C-BEA2-1FC0877523E4}" type="presParOf" srcId="{AC7873CB-7352-3345-96FD-86B886D65F1F}" destId="{D02B9051-7A0E-5947-98AB-8D3F0ABC650A}" srcOrd="0" destOrd="0" presId="urn:microsoft.com/office/officeart/2005/8/layout/matrix2"/>
    <dgm:cxn modelId="{816AD5BC-15C2-48B8-88F4-D9474F481043}" type="presParOf" srcId="{AC7873CB-7352-3345-96FD-86B886D65F1F}" destId="{AB33C40B-CDFA-4D4D-901D-0AD6D6207CAB}" srcOrd="1" destOrd="0" presId="urn:microsoft.com/office/officeart/2005/8/layout/matrix2"/>
    <dgm:cxn modelId="{251B098B-C5B8-4A1F-B4D4-91FC9C7A59ED}" type="presParOf" srcId="{AC7873CB-7352-3345-96FD-86B886D65F1F}" destId="{C3BD9086-32BF-F640-8E5E-D8E3B11E2008}" srcOrd="2" destOrd="0" presId="urn:microsoft.com/office/officeart/2005/8/layout/matrix2"/>
    <dgm:cxn modelId="{21F0548E-B2A8-478E-AC02-CF0BFFE6BEC6}" type="presParOf" srcId="{AC7873CB-7352-3345-96FD-86B886D65F1F}" destId="{125A429D-ACA9-8049-907F-0895B0F9A162}" srcOrd="3" destOrd="0" presId="urn:microsoft.com/office/officeart/2005/8/layout/matrix2"/>
    <dgm:cxn modelId="{CEA72DEF-6088-40F6-B32B-89FA7AD3331A}" type="presParOf" srcId="{AC7873CB-7352-3345-96FD-86B886D65F1F}" destId="{0F3AC173-8707-B24F-9FEE-6BE02966AFB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D7B21-2BA0-194E-9AB3-33191454966A}">
      <dsp:nvSpPr>
        <dsp:cNvPr id="0" name=""/>
        <dsp:cNvSpPr/>
      </dsp:nvSpPr>
      <dsp:spPr>
        <a:xfrm rot="5400000">
          <a:off x="469653" y="1542606"/>
          <a:ext cx="1410219" cy="234657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E99DF-C252-8549-B08D-CEDD0187C047}">
      <dsp:nvSpPr>
        <dsp:cNvPr id="0" name=""/>
        <dsp:cNvSpPr/>
      </dsp:nvSpPr>
      <dsp:spPr>
        <a:xfrm>
          <a:off x="234252" y="2243726"/>
          <a:ext cx="2118499" cy="185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Microsoft Sans Serif" charset="0"/>
              <a:ea typeface="Microsoft Sans Serif" charset="0"/>
              <a:cs typeface="Microsoft Sans Serif" charset="0"/>
            </a:rPr>
            <a:t>The </a:t>
          </a:r>
          <a:r>
            <a:rPr lang="en-US" sz="34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Need</a:t>
          </a:r>
          <a:endParaRPr lang="en-US" sz="34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234252" y="2243726"/>
        <a:ext cx="2118499" cy="1856989"/>
      </dsp:txXfrm>
    </dsp:sp>
    <dsp:sp modelId="{40019404-75EC-1F4B-9294-A08F8E749727}">
      <dsp:nvSpPr>
        <dsp:cNvPr id="0" name=""/>
        <dsp:cNvSpPr/>
      </dsp:nvSpPr>
      <dsp:spPr>
        <a:xfrm rot="19038789">
          <a:off x="1953035" y="1369849"/>
          <a:ext cx="399716" cy="39971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90CC0-068F-6F4A-8DBF-A5B843AAF6A5}">
      <dsp:nvSpPr>
        <dsp:cNvPr id="0" name=""/>
        <dsp:cNvSpPr/>
      </dsp:nvSpPr>
      <dsp:spPr>
        <a:xfrm rot="5400000">
          <a:off x="3063110" y="900852"/>
          <a:ext cx="1410219" cy="234657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37D00-C84A-A840-A6E2-07F6597796BE}">
      <dsp:nvSpPr>
        <dsp:cNvPr id="0" name=""/>
        <dsp:cNvSpPr/>
      </dsp:nvSpPr>
      <dsp:spPr>
        <a:xfrm>
          <a:off x="2827709" y="1601972"/>
          <a:ext cx="2118499" cy="185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Microsoft Sans Serif" charset="0"/>
              <a:ea typeface="Microsoft Sans Serif" charset="0"/>
              <a:cs typeface="Microsoft Sans Serif" charset="0"/>
            </a:rPr>
            <a:t>Our </a:t>
          </a:r>
          <a:r>
            <a:rPr lang="en-US" sz="34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Goals</a:t>
          </a:r>
          <a:endParaRPr lang="en-US" sz="34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2827709" y="1601972"/>
        <a:ext cx="2118499" cy="1856989"/>
      </dsp:txXfrm>
    </dsp:sp>
    <dsp:sp modelId="{B01B46C1-0D71-354D-85AF-B610711A4CDB}">
      <dsp:nvSpPr>
        <dsp:cNvPr id="0" name=""/>
        <dsp:cNvSpPr/>
      </dsp:nvSpPr>
      <dsp:spPr>
        <a:xfrm rot="18857828">
          <a:off x="4546492" y="728095"/>
          <a:ext cx="399716" cy="39971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15608-B2CD-7C49-92F2-3833B570E9E0}">
      <dsp:nvSpPr>
        <dsp:cNvPr id="0" name=""/>
        <dsp:cNvSpPr/>
      </dsp:nvSpPr>
      <dsp:spPr>
        <a:xfrm rot="5400000">
          <a:off x="5656567" y="259099"/>
          <a:ext cx="1410219" cy="234657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13CDA-5E3D-DF47-A403-D41699B42E3B}">
      <dsp:nvSpPr>
        <dsp:cNvPr id="0" name=""/>
        <dsp:cNvSpPr/>
      </dsp:nvSpPr>
      <dsp:spPr>
        <a:xfrm>
          <a:off x="5421167" y="960219"/>
          <a:ext cx="2118499" cy="185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Microsoft Sans Serif" charset="0"/>
              <a:ea typeface="Microsoft Sans Serif" charset="0"/>
              <a:cs typeface="Microsoft Sans Serif" charset="0"/>
            </a:rPr>
            <a:t>Case </a:t>
          </a:r>
          <a:r>
            <a:rPr lang="en-US" sz="34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Studies</a:t>
          </a:r>
        </a:p>
      </dsp:txBody>
      <dsp:txXfrm>
        <a:off x="5421167" y="960219"/>
        <a:ext cx="2118499" cy="1856989"/>
      </dsp:txXfrm>
    </dsp:sp>
    <dsp:sp modelId="{9F943495-DB07-ED45-969D-064C83993586}">
      <dsp:nvSpPr>
        <dsp:cNvPr id="0" name=""/>
        <dsp:cNvSpPr/>
      </dsp:nvSpPr>
      <dsp:spPr>
        <a:xfrm rot="18890323">
          <a:off x="7139949" y="86341"/>
          <a:ext cx="399716" cy="39971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29F2-3088-B943-8271-20A9CF1CBE76}">
      <dsp:nvSpPr>
        <dsp:cNvPr id="0" name=""/>
        <dsp:cNvSpPr/>
      </dsp:nvSpPr>
      <dsp:spPr>
        <a:xfrm rot="5400000">
          <a:off x="8250024" y="-382654"/>
          <a:ext cx="1410219" cy="234657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A984C-9BEA-0347-91D1-FFC9B5DD269A}">
      <dsp:nvSpPr>
        <dsp:cNvPr id="0" name=""/>
        <dsp:cNvSpPr/>
      </dsp:nvSpPr>
      <dsp:spPr>
        <a:xfrm>
          <a:off x="8014624" y="318465"/>
          <a:ext cx="2118499" cy="185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latin typeface="Microsoft Sans Serif" charset="0"/>
              <a:ea typeface="Microsoft Sans Serif" charset="0"/>
              <a:cs typeface="Microsoft Sans Serif" charset="0"/>
            </a:rPr>
            <a:t>Engaging</a:t>
          </a:r>
          <a:r>
            <a:rPr lang="en-US" sz="34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 </a:t>
          </a:r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NRIs</a:t>
          </a:r>
          <a:endParaRPr lang="en-US" sz="34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8014624" y="318465"/>
        <a:ext cx="2118499" cy="1856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03EF5-E4C9-2B44-9025-12917AB277F8}">
      <dsp:nvSpPr>
        <dsp:cNvPr id="0" name=""/>
        <dsp:cNvSpPr/>
      </dsp:nvSpPr>
      <dsp:spPr>
        <a:xfrm>
          <a:off x="5735172" y="1279949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Intel She Will Connect</a:t>
          </a:r>
          <a:endParaRPr lang="en-US" sz="9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5934648" y="1451194"/>
        <a:ext cx="889048" cy="763225"/>
      </dsp:txXfrm>
    </dsp:sp>
    <dsp:sp modelId="{851490F3-6413-7F4F-8DB5-1FC6A212106A}">
      <dsp:nvSpPr>
        <dsp:cNvPr id="0" name=""/>
        <dsp:cNvSpPr/>
      </dsp:nvSpPr>
      <dsp:spPr>
        <a:xfrm>
          <a:off x="2218104" y="1910556"/>
          <a:ext cx="149988" cy="1294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0659D-6537-F443-B0F9-6BFD1FCE7F92}">
      <dsp:nvSpPr>
        <dsp:cNvPr id="0" name=""/>
        <dsp:cNvSpPr/>
      </dsp:nvSpPr>
      <dsp:spPr>
        <a:xfrm>
          <a:off x="5733645" y="2479924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420" t="4400" r="-103420" b="-44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55B00-A118-5D4E-B350-769D99CDF835}">
      <dsp:nvSpPr>
        <dsp:cNvPr id="0" name=""/>
        <dsp:cNvSpPr/>
      </dsp:nvSpPr>
      <dsp:spPr>
        <a:xfrm>
          <a:off x="2171518" y="2184673"/>
          <a:ext cx="149988" cy="1294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63AD5-920F-7C4E-A329-44F1AF8482B3}">
      <dsp:nvSpPr>
        <dsp:cNvPr id="0" name=""/>
        <dsp:cNvSpPr/>
      </dsp:nvSpPr>
      <dsp:spPr>
        <a:xfrm>
          <a:off x="2425657" y="1879468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Mawingu</a:t>
          </a:r>
          <a:endParaRPr lang="en-US" sz="9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2625133" y="2050713"/>
        <a:ext cx="889048" cy="763225"/>
      </dsp:txXfrm>
    </dsp:sp>
    <dsp:sp modelId="{03F93318-2DBA-0640-8DD6-FA78E45A754D}">
      <dsp:nvSpPr>
        <dsp:cNvPr id="0" name=""/>
        <dsp:cNvSpPr/>
      </dsp:nvSpPr>
      <dsp:spPr>
        <a:xfrm>
          <a:off x="4392784" y="2178938"/>
          <a:ext cx="149988" cy="1294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EDC54-5F76-244B-92F0-01ECB32CB9A4}">
      <dsp:nvSpPr>
        <dsp:cNvPr id="0" name=""/>
        <dsp:cNvSpPr/>
      </dsp:nvSpPr>
      <dsp:spPr>
        <a:xfrm>
          <a:off x="3535276" y="2479605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435C2-3BD2-134C-8C05-3ED026CD43DD}">
      <dsp:nvSpPr>
        <dsp:cNvPr id="0" name=""/>
        <dsp:cNvSpPr/>
      </dsp:nvSpPr>
      <dsp:spPr>
        <a:xfrm>
          <a:off x="7991756" y="3433277"/>
          <a:ext cx="517923" cy="315192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BDBC2-DED2-DE4D-8255-867C5E41F2F5}">
      <dsp:nvSpPr>
        <dsp:cNvPr id="0" name=""/>
        <dsp:cNvSpPr/>
      </dsp:nvSpPr>
      <dsp:spPr>
        <a:xfrm>
          <a:off x="4644699" y="1879493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Comcast Internet Essentials</a:t>
          </a:r>
          <a:endParaRPr lang="en-US" sz="9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4844175" y="2050738"/>
        <a:ext cx="889048" cy="763225"/>
      </dsp:txXfrm>
    </dsp:sp>
    <dsp:sp modelId="{971ED95D-17EE-B549-9ADB-B64840123EAF}">
      <dsp:nvSpPr>
        <dsp:cNvPr id="0" name=""/>
        <dsp:cNvSpPr/>
      </dsp:nvSpPr>
      <dsp:spPr>
        <a:xfrm>
          <a:off x="3064074" y="338126"/>
          <a:ext cx="149988" cy="129493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0D792-67A0-1448-B0A3-13A3DC758AB1}">
      <dsp:nvSpPr>
        <dsp:cNvPr id="0" name=""/>
        <dsp:cNvSpPr/>
      </dsp:nvSpPr>
      <dsp:spPr>
        <a:xfrm>
          <a:off x="3538786" y="79998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5D7E1-5047-6C46-B7B1-3B1F9B96845D}">
      <dsp:nvSpPr>
        <dsp:cNvPr id="0" name=""/>
        <dsp:cNvSpPr/>
      </dsp:nvSpPr>
      <dsp:spPr>
        <a:xfrm>
          <a:off x="3218939" y="198120"/>
          <a:ext cx="149988" cy="129493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818A7-91E2-E14B-96CD-B073BE7092E8}">
      <dsp:nvSpPr>
        <dsp:cNvPr id="0" name=""/>
        <dsp:cNvSpPr/>
      </dsp:nvSpPr>
      <dsp:spPr>
        <a:xfrm>
          <a:off x="4643562" y="680135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Rhizomatica</a:t>
          </a:r>
          <a:endParaRPr lang="en-US" sz="900" b="1" kern="1200" dirty="0">
            <a:latin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4843038" y="851380"/>
        <a:ext cx="889048" cy="763225"/>
      </dsp:txXfrm>
    </dsp:sp>
    <dsp:sp modelId="{52E617E8-2C6B-6E44-93BD-F04D890E66BC}">
      <dsp:nvSpPr>
        <dsp:cNvPr id="0" name=""/>
        <dsp:cNvSpPr/>
      </dsp:nvSpPr>
      <dsp:spPr>
        <a:xfrm flipH="1">
          <a:off x="8479256" y="295749"/>
          <a:ext cx="510980" cy="738120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DE3CF-D71F-1E43-BC2A-1E6B87F7BF18}">
      <dsp:nvSpPr>
        <dsp:cNvPr id="0" name=""/>
        <dsp:cNvSpPr/>
      </dsp:nvSpPr>
      <dsp:spPr>
        <a:xfrm>
          <a:off x="1333240" y="78515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9E2A6-E518-384A-943E-8299C8797A8F}">
      <dsp:nvSpPr>
        <dsp:cNvPr id="0" name=""/>
        <dsp:cNvSpPr/>
      </dsp:nvSpPr>
      <dsp:spPr>
        <a:xfrm>
          <a:off x="8437480" y="3245906"/>
          <a:ext cx="149988" cy="129493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30C0E-38B0-B547-B5DA-077D2EE4E548}">
      <dsp:nvSpPr>
        <dsp:cNvPr id="0" name=""/>
        <dsp:cNvSpPr/>
      </dsp:nvSpPr>
      <dsp:spPr>
        <a:xfrm>
          <a:off x="5734841" y="79757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Econet Zimbabwe and Energize the Chain</a:t>
          </a:r>
          <a:endParaRPr lang="en-US" sz="9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5934317" y="251002"/>
        <a:ext cx="889048" cy="763225"/>
      </dsp:txXfrm>
    </dsp:sp>
    <dsp:sp modelId="{1246A876-878B-B141-9225-904978842315}">
      <dsp:nvSpPr>
        <dsp:cNvPr id="0" name=""/>
        <dsp:cNvSpPr/>
      </dsp:nvSpPr>
      <dsp:spPr>
        <a:xfrm flipV="1">
          <a:off x="8208465" y="182006"/>
          <a:ext cx="774196" cy="488745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7875C-3EC7-F947-A78D-01C3E9D93153}">
      <dsp:nvSpPr>
        <dsp:cNvPr id="0" name=""/>
        <dsp:cNvSpPr/>
      </dsp:nvSpPr>
      <dsp:spPr>
        <a:xfrm>
          <a:off x="6815373" y="680073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26696-8247-8740-8C1A-6ACEE2F2B367}">
      <dsp:nvSpPr>
        <dsp:cNvPr id="0" name=""/>
        <dsp:cNvSpPr/>
      </dsp:nvSpPr>
      <dsp:spPr>
        <a:xfrm>
          <a:off x="8339921" y="1205167"/>
          <a:ext cx="1310270" cy="1099402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EDFDD-7D21-B04F-A355-E25DC10E7936}">
      <dsp:nvSpPr>
        <dsp:cNvPr id="0" name=""/>
        <dsp:cNvSpPr/>
      </dsp:nvSpPr>
      <dsp:spPr>
        <a:xfrm>
          <a:off x="2435758" y="676508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Rural Communications Project</a:t>
          </a:r>
          <a:endParaRPr lang="en-US" sz="9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2635234" y="847753"/>
        <a:ext cx="889048" cy="763225"/>
      </dsp:txXfrm>
    </dsp:sp>
    <dsp:sp modelId="{E86FF130-D620-F44F-A363-6BC93E36F5D6}">
      <dsp:nvSpPr>
        <dsp:cNvPr id="0" name=""/>
        <dsp:cNvSpPr/>
      </dsp:nvSpPr>
      <dsp:spPr>
        <a:xfrm>
          <a:off x="8651006" y="2728932"/>
          <a:ext cx="193143" cy="177615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FBA2-6C38-904C-B8C1-4200316C041A}">
      <dsp:nvSpPr>
        <dsp:cNvPr id="0" name=""/>
        <dsp:cNvSpPr/>
      </dsp:nvSpPr>
      <dsp:spPr>
        <a:xfrm>
          <a:off x="1335482" y="2479828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D05E3-53AD-7E42-8024-9390339B9FCF}">
      <dsp:nvSpPr>
        <dsp:cNvPr id="0" name=""/>
        <dsp:cNvSpPr/>
      </dsp:nvSpPr>
      <dsp:spPr>
        <a:xfrm flipH="1" flipV="1">
          <a:off x="7014353" y="3556105"/>
          <a:ext cx="2567629" cy="452130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D7D8E-0CE1-B24B-8ACC-1C1BEBD06FDA}">
      <dsp:nvSpPr>
        <dsp:cNvPr id="0" name=""/>
        <dsp:cNvSpPr/>
      </dsp:nvSpPr>
      <dsp:spPr>
        <a:xfrm>
          <a:off x="3537992" y="1279394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Microsoft Sans Serif" charset="0"/>
              <a:ea typeface="Microsoft Sans Serif" charset="0"/>
              <a:cs typeface="Microsoft Sans Serif" charset="0"/>
            </a:rPr>
            <a:t>Wireless for Communities (India)</a:t>
          </a:r>
          <a:endParaRPr lang="en-US" sz="900" b="1" kern="1200" dirty="0">
            <a:latin typeface="Microsoft Sans Serif" charset="0"/>
            <a:ea typeface="Microsoft Sans Serif" charset="0"/>
            <a:cs typeface="Microsoft Sans Serif" charset="0"/>
          </a:endParaRPr>
        </a:p>
      </dsp:txBody>
      <dsp:txXfrm>
        <a:off x="3737468" y="1450639"/>
        <a:ext cx="889048" cy="763225"/>
      </dsp:txXfrm>
    </dsp:sp>
    <dsp:sp modelId="{D08445DB-F139-8944-9C4F-7B73C48BA565}">
      <dsp:nvSpPr>
        <dsp:cNvPr id="0" name=""/>
        <dsp:cNvSpPr/>
      </dsp:nvSpPr>
      <dsp:spPr>
        <a:xfrm>
          <a:off x="3023802" y="3391443"/>
          <a:ext cx="149988" cy="129493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F3E5A-35D6-9945-9E00-036FAFD4A0B0}">
      <dsp:nvSpPr>
        <dsp:cNvPr id="0" name=""/>
        <dsp:cNvSpPr/>
      </dsp:nvSpPr>
      <dsp:spPr>
        <a:xfrm>
          <a:off x="1335818" y="1279847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4B168-BD9A-9545-A278-FE4DE8489A4A}">
      <dsp:nvSpPr>
        <dsp:cNvPr id="0" name=""/>
        <dsp:cNvSpPr/>
      </dsp:nvSpPr>
      <dsp:spPr>
        <a:xfrm flipH="1">
          <a:off x="719991" y="3475544"/>
          <a:ext cx="123739" cy="759814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BB7CB-49B5-B745-BDB7-ACEDBBD2C7FC}">
      <dsp:nvSpPr>
        <dsp:cNvPr id="0" name=""/>
        <dsp:cNvSpPr/>
      </dsp:nvSpPr>
      <dsp:spPr>
        <a:xfrm>
          <a:off x="7933000" y="2468986"/>
          <a:ext cx="1288000" cy="110571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8132476" y="2640231"/>
        <a:ext cx="889048" cy="763225"/>
      </dsp:txXfrm>
    </dsp:sp>
    <dsp:sp modelId="{FA546B1E-1842-A741-8C0E-3F86C491A186}">
      <dsp:nvSpPr>
        <dsp:cNvPr id="0" name=""/>
        <dsp:cNvSpPr/>
      </dsp:nvSpPr>
      <dsp:spPr>
        <a:xfrm>
          <a:off x="8188537" y="3437562"/>
          <a:ext cx="149988" cy="129493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8E260-F3A9-F342-AF55-7BFA5615DBA9}">
      <dsp:nvSpPr>
        <dsp:cNvPr id="0" name=""/>
        <dsp:cNvSpPr/>
      </dsp:nvSpPr>
      <dsp:spPr>
        <a:xfrm>
          <a:off x="6814016" y="1879169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703A6-207C-0944-95C8-E87521302175}">
      <dsp:nvSpPr>
        <dsp:cNvPr id="0" name=""/>
        <dsp:cNvSpPr/>
      </dsp:nvSpPr>
      <dsp:spPr>
        <a:xfrm>
          <a:off x="8324021" y="2844158"/>
          <a:ext cx="149988" cy="129493"/>
        </a:xfrm>
        <a:prstGeom prst="hexagon">
          <a:avLst>
            <a:gd name="adj" fmla="val 25000"/>
            <a:gd name="vf" fmla="val 11547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52C3D-F381-A345-A794-A2A94E060AAE}">
      <dsp:nvSpPr>
        <dsp:cNvPr id="0" name=""/>
        <dsp:cNvSpPr/>
      </dsp:nvSpPr>
      <dsp:spPr>
        <a:xfrm>
          <a:off x="7937761" y="23891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Tawasol</a:t>
          </a:r>
          <a:r>
            <a:rPr lang="en-US" sz="900" kern="1200" dirty="0" smtClean="0"/>
            <a:t> (Tunisia)</a:t>
          </a:r>
          <a:endParaRPr lang="en-US" sz="900" kern="1200" dirty="0"/>
        </a:p>
      </dsp:txBody>
      <dsp:txXfrm>
        <a:off x="8137237" y="195136"/>
        <a:ext cx="889048" cy="763225"/>
      </dsp:txXfrm>
    </dsp:sp>
    <dsp:sp modelId="{18039436-1AEF-DF4A-990B-9F7A1FD1F3F8}">
      <dsp:nvSpPr>
        <dsp:cNvPr id="0" name=""/>
        <dsp:cNvSpPr/>
      </dsp:nvSpPr>
      <dsp:spPr>
        <a:xfrm>
          <a:off x="8828966" y="995813"/>
          <a:ext cx="149988" cy="1294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9D4FE-00B7-8E45-86A9-3DFEB845F777}">
      <dsp:nvSpPr>
        <dsp:cNvPr id="0" name=""/>
        <dsp:cNvSpPr/>
      </dsp:nvSpPr>
      <dsp:spPr>
        <a:xfrm>
          <a:off x="7937761" y="1244288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C608C-26FC-C442-8BA7-8CA14B55E7FD}">
      <dsp:nvSpPr>
        <dsp:cNvPr id="0" name=""/>
        <dsp:cNvSpPr/>
      </dsp:nvSpPr>
      <dsp:spPr>
        <a:xfrm>
          <a:off x="8828966" y="1250978"/>
          <a:ext cx="149988" cy="1294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6F85E-1122-434A-ABE2-78088BF06645}">
      <dsp:nvSpPr>
        <dsp:cNvPr id="0" name=""/>
        <dsp:cNvSpPr/>
      </dsp:nvSpPr>
      <dsp:spPr>
        <a:xfrm>
          <a:off x="4609434" y="3067238"/>
          <a:ext cx="1288000" cy="11057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Connected Homes (Costa Rica)</a:t>
          </a:r>
          <a:endParaRPr lang="en-US" sz="900" kern="1200" dirty="0"/>
        </a:p>
      </dsp:txBody>
      <dsp:txXfrm>
        <a:off x="4808910" y="3238483"/>
        <a:ext cx="889048" cy="763225"/>
      </dsp:txXfrm>
    </dsp:sp>
    <dsp:sp modelId="{292C4D95-C343-0E46-9410-BAB5A54FE978}">
      <dsp:nvSpPr>
        <dsp:cNvPr id="0" name=""/>
        <dsp:cNvSpPr/>
      </dsp:nvSpPr>
      <dsp:spPr>
        <a:xfrm>
          <a:off x="4864178" y="4035815"/>
          <a:ext cx="149988" cy="1294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1005B-C792-4941-8B45-20E82DF27CF3}">
      <dsp:nvSpPr>
        <dsp:cNvPr id="0" name=""/>
        <dsp:cNvSpPr/>
      </dsp:nvSpPr>
      <dsp:spPr>
        <a:xfrm>
          <a:off x="3500786" y="3672659"/>
          <a:ext cx="1288000" cy="1105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A5DF9-A833-4648-9B30-6684B43C8080}">
      <dsp:nvSpPr>
        <dsp:cNvPr id="0" name=""/>
        <dsp:cNvSpPr/>
      </dsp:nvSpPr>
      <dsp:spPr>
        <a:xfrm>
          <a:off x="4625306" y="4157664"/>
          <a:ext cx="149988" cy="1294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BC22EE3-498D-4FDF-BC7C-BA6ACCE3D8C7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6873CF-B2C8-4D67-9F4A-D2F562B05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0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CA34F11-3A52-41BE-84A5-940FC168AB9F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3E71FD-1EB2-4350-9858-A04B4586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7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E71FD-1EB2-4350-9858-A04B458684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7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</a:t>
            </a:r>
            <a:r>
              <a:rPr lang="en-US" baseline="0" dirty="0" smtClean="0"/>
              <a:t> logo to be inserted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719E-10FC-504B-8AE9-447A8B3ECC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6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7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7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5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9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7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0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7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5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4158-13DC-4B25-BE60-6F9B27728AE2}" type="datetimeFigureOut">
              <a:rPr lang="en-US" smtClean="0"/>
              <a:t>27/10/2016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8128-5A00-4ACA-B10C-A5381E2C8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syoo@law.upen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hyperlink" Target="mailto:sharadas@law.upenn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7.png"/><Relationship Id="rId10" Type="http://schemas.microsoft.com/office/2007/relationships/diagramDrawing" Target="../diagrams/drawing4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54167" t="22787" r="2884" b="17965"/>
          <a:stretch>
            <a:fillRect/>
          </a:stretch>
        </p:blipFill>
        <p:spPr>
          <a:xfrm>
            <a:off x="0" y="2121243"/>
            <a:ext cx="12211061" cy="4736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33343" y="276804"/>
            <a:ext cx="8447998" cy="16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How You Can Be Involved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972800" cy="4104167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Feed us stories for our case </a:t>
            </a: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studies</a:t>
            </a:r>
          </a:p>
          <a:p>
            <a:pPr marL="0">
              <a:lnSpc>
                <a:spcPct val="100000"/>
              </a:lnSpc>
            </a:pP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Spread the word</a:t>
            </a:r>
          </a:p>
          <a:p>
            <a:pPr marL="457200" lvl="1">
              <a:lnSpc>
                <a:spcPct val="10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Website: 1worldconnected.org</a:t>
            </a:r>
          </a:p>
          <a:p>
            <a:pPr marL="457200" lvl="1">
              <a:lnSpc>
                <a:spcPct val="10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Facebook: @1worldconnected</a:t>
            </a:r>
          </a:p>
          <a:p>
            <a:pPr marL="457200" lvl="1">
              <a:lnSpc>
                <a:spcPct val="10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Twitter: 1_WorldConnect</a:t>
            </a:r>
          </a:p>
          <a:p>
            <a:pPr marL="457200" lvl="1">
              <a:lnSpc>
                <a:spcPct val="10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Instagram: 1worldconnected</a:t>
            </a:r>
          </a:p>
          <a:p>
            <a:pPr marL="457200" lvl="1">
              <a:lnSpc>
                <a:spcPct val="10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YouTube: 1 World Connected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47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Upcoming Appearances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972800" cy="3950566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dirty="0" smtClean="0">
                <a:latin typeface="Georgia" panose="02040502050405020303" pitchFamily="18" charset="0"/>
              </a:rPr>
              <a:t>ICANN57, Hyderabad (November 3-9)</a:t>
            </a:r>
          </a:p>
          <a:p>
            <a:pPr marL="0">
              <a:lnSpc>
                <a:spcPct val="110000"/>
              </a:lnSpc>
            </a:pPr>
            <a:r>
              <a:rPr lang="en-US" dirty="0" smtClean="0">
                <a:latin typeface="Georgia" panose="02040502050405020303" pitchFamily="18" charset="0"/>
              </a:rPr>
              <a:t>IGF Guadalajara (December 5-9)</a:t>
            </a:r>
          </a:p>
          <a:p>
            <a:pPr marL="457200"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</a:rPr>
              <a:t>Day 0 event (with IEEE, </a:t>
            </a:r>
            <a:r>
              <a:rPr lang="en-US" dirty="0" err="1" smtClean="0">
                <a:latin typeface="Georgia" panose="02040502050405020303" pitchFamily="18" charset="0"/>
              </a:rPr>
              <a:t>WEF</a:t>
            </a:r>
            <a:r>
              <a:rPr lang="en-US" dirty="0" smtClean="0">
                <a:latin typeface="Georgia" panose="02040502050405020303" pitchFamily="18" charset="0"/>
              </a:rPr>
              <a:t>, ISOC, ITU, World Bank: Advancing Solutions for Connectivity)</a:t>
            </a:r>
          </a:p>
          <a:p>
            <a:pPr marL="457200"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</a:rPr>
              <a:t>Day 1 workshops (10:45-11:45, 12:00-13:30)</a:t>
            </a:r>
          </a:p>
          <a:p>
            <a:pPr marL="457200"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</a:rPr>
              <a:t>Day 2 Dynamic Coalition session (16:00-18:30)</a:t>
            </a:r>
          </a:p>
          <a:p>
            <a:pPr marL="457200"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>
                <a:latin typeface="Georgia" panose="02040502050405020303" pitchFamily="18" charset="0"/>
              </a:rPr>
              <a:t>Booth (open all days)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47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5400" dirty="0" smtClean="0">
                <a:latin typeface="Georgia" charset="0"/>
                <a:ea typeface="Georgia" charset="0"/>
                <a:cs typeface="Georgia" charset="0"/>
              </a:rPr>
              <a:t>Thank you!</a:t>
            </a:r>
          </a:p>
          <a:p>
            <a:r>
              <a:rPr lang="en-US" dirty="0" smtClean="0"/>
              <a:t>Contact: </a:t>
            </a:r>
            <a:r>
              <a:rPr lang="en-US" dirty="0" smtClean="0">
                <a:hlinkClick r:id="rId3"/>
              </a:rPr>
              <a:t>csyoo@law.upenn.edu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sharadas@law.upenn.edu</a:t>
            </a:r>
            <a:endParaRPr lang="en-US" dirty="0" smtClean="0"/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9" y="1115374"/>
            <a:ext cx="10851192" cy="21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6157"/>
            <a:ext cx="10515600" cy="6606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4221"/>
            <a:ext cx="10515600" cy="341274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764665"/>
              </p:ext>
            </p:extLst>
          </p:nvPr>
        </p:nvGraphicFramePr>
        <p:xfrm>
          <a:off x="838200" y="1928812"/>
          <a:ext cx="10134600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74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019404-75EC-1F4B-9294-A08F8E749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5D7B21-2BA0-194E-9AB3-331914549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8E99DF-C252-8549-B08D-CEDD0187C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1B46C1-0D71-354D-85AF-B610711A4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B90CC0-068F-6F4A-8DBF-A5B843AAF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637D00-C84A-A840-A6E2-07F659779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943495-DB07-ED45-969D-064C8399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D15608-B2CD-7C49-92F2-3833B570E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713CDA-5E3D-DF47-A403-D41699B42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4929F2-3088-B943-8271-20A9CF1CB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1A984C-9BEA-0347-91D1-FFC9B5DD2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6157"/>
            <a:ext cx="10515600" cy="6606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4221"/>
            <a:ext cx="10515600" cy="341274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420834"/>
              </p:ext>
            </p:extLst>
          </p:nvPr>
        </p:nvGraphicFramePr>
        <p:xfrm>
          <a:off x="841248" y="2057400"/>
          <a:ext cx="10515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87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3697"/>
            <a:ext cx="10515600" cy="6606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Our Goals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4221"/>
            <a:ext cx="10515600" cy="3412741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Conduct three-year project to systematically catalog and analyze the effectiveness of current supply-side and demand-side initiatives to connect the next billion</a:t>
            </a:r>
          </a:p>
          <a:p>
            <a:pPr marL="0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Develop key learnings about the circumstances under which various approaches are most likely to be </a:t>
            </a: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effective</a:t>
            </a:r>
          </a:p>
          <a:p>
            <a:pPr marL="0">
              <a:lnSpc>
                <a:spcPct val="100000"/>
              </a:lnSpc>
            </a:pPr>
            <a:r>
              <a:rPr lang="en-US" dirty="0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Engage with key decision makers to disseminate key learnings and showcase </a:t>
            </a:r>
            <a:r>
              <a:rPr lang="en-US" smtClean="0">
                <a:latin typeface="Georgia" panose="02040502050405020303" pitchFamily="18" charset="0"/>
                <a:ea typeface="Microsoft Sans Serif" charset="0"/>
                <a:cs typeface="Microsoft Sans Serif" charset="0"/>
              </a:rPr>
              <a:t>our findings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3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Case Studies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879598"/>
              </p:ext>
            </p:extLst>
          </p:nvPr>
        </p:nvGraphicFramePr>
        <p:xfrm>
          <a:off x="1676400" y="1876424"/>
          <a:ext cx="1051560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6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9527"/>
            <a:ext cx="10515600" cy="660674"/>
          </a:xfrm>
        </p:spPr>
        <p:txBody>
          <a:bodyPr>
            <a:no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The Rural Communications Project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051"/>
            <a:ext cx="10972800" cy="34127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Driving growth by providing access to telecommunications infrastructure in remote areas of Papua New Guinea</a:t>
            </a:r>
          </a:p>
          <a:p>
            <a:pPr marL="0" indent="-228600">
              <a:lnSpc>
                <a:spcPct val="100000"/>
              </a:lnSpc>
            </a:pP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Offered one-time subsidy to set up 59 cellular base stations</a:t>
            </a:r>
          </a:p>
          <a:p>
            <a:pPr marL="0" indent="-228600">
              <a:lnSpc>
                <a:spcPct val="100000"/>
              </a:lnSpc>
            </a:pP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Provide solar-powered charging stations in areas with minimal electricity</a:t>
            </a:r>
          </a:p>
          <a:p>
            <a:pPr marL="0" indent="-228600">
              <a:lnSpc>
                <a:spcPct val="100000"/>
              </a:lnSpc>
            </a:pP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Provide technical assistance to the National Information and Communications Technology Authority (NICTA)</a:t>
            </a:r>
          </a:p>
          <a:p>
            <a:pPr marL="0" indent="-228600">
              <a:lnSpc>
                <a:spcPct val="100000"/>
              </a:lnSpc>
            </a:pP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Required total investment of US$ 15 million</a:t>
            </a:r>
          </a:p>
          <a:p>
            <a:pPr marL="0" indent="-228600">
              <a:lnSpc>
                <a:spcPct val="100000"/>
              </a:lnSpc>
            </a:pP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Financed by the World Bank and managed by </a:t>
            </a:r>
            <a:r>
              <a:rPr lang="en-US" sz="2600" dirty="0" smtClean="0">
                <a:latin typeface="Microsoft Sans Serif" charset="0"/>
                <a:ea typeface="Microsoft Sans Serif" charset="0"/>
                <a:cs typeface="Microsoft Sans Serif" charset="0"/>
              </a:rPr>
              <a:t>NICTA</a:t>
            </a:r>
            <a:endParaRPr lang="en-US" sz="2600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3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9527"/>
            <a:ext cx="10789920" cy="660674"/>
          </a:xfrm>
        </p:spPr>
        <p:txBody>
          <a:bodyPr>
            <a:noAutofit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The Rural Communications Project Impact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051"/>
            <a:ext cx="10972800" cy="3412741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en-US" sz="2600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2749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Content Placeholder 4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9527"/>
            <a:ext cx="10515600" cy="660674"/>
          </a:xfrm>
        </p:spPr>
        <p:txBody>
          <a:bodyPr>
            <a:noAutofit/>
          </a:bodyPr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Econet Wireless Zimbabwe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051"/>
            <a:ext cx="10972800" cy="341274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buNone/>
              <a:defRPr/>
            </a:pPr>
            <a:r>
              <a:rPr lang="en-US" i="1" dirty="0" smtClean="0">
                <a:latin typeface="Georgia" charset="0"/>
                <a:ea typeface="Georgia" charset="0"/>
                <a:cs typeface="Georgia" charset="0"/>
              </a:rPr>
              <a:t>Providing reliable greenfield power in rural areas at off-grid cellphone towers</a:t>
            </a:r>
          </a:p>
          <a:p>
            <a:pPr marL="0">
              <a:lnSpc>
                <a:spcPct val="100000"/>
              </a:lnSpc>
              <a:defRPr/>
            </a:pPr>
            <a:r>
              <a:rPr lang="en-US" sz="2600" dirty="0" smtClean="0">
                <a:latin typeface="Microsoft Sans Serif" charset="0"/>
                <a:ea typeface="Microsoft Sans Serif" charset="0"/>
                <a:cs typeface="Microsoft Sans Serif" charset="0"/>
              </a:rPr>
              <a:t>Directed at the 590 million people/135 </a:t>
            </a: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million mobile subscribers in Sub-Saharan Africa </a:t>
            </a:r>
            <a:r>
              <a:rPr lang="en-US" sz="2600" dirty="0" smtClean="0">
                <a:latin typeface="Microsoft Sans Serif" charset="0"/>
                <a:ea typeface="Microsoft Sans Serif" charset="0"/>
                <a:cs typeface="Microsoft Sans Serif" charset="0"/>
              </a:rPr>
              <a:t>who live off-grid</a:t>
            </a:r>
            <a:endParaRPr lang="en-US" sz="2600" dirty="0">
              <a:latin typeface="Microsoft Sans Serif" charset="0"/>
              <a:ea typeface="Microsoft Sans Serif" charset="0"/>
              <a:cs typeface="Microsoft Sans Serif" charset="0"/>
            </a:endParaRPr>
          </a:p>
          <a:p>
            <a:pPr marL="0">
              <a:lnSpc>
                <a:spcPct val="100000"/>
              </a:lnSpc>
              <a:defRPr/>
            </a:pPr>
            <a:r>
              <a:rPr lang="en-US" sz="2600" dirty="0" smtClean="0">
                <a:latin typeface="Microsoft Sans Serif" charset="0"/>
                <a:ea typeface="Microsoft Sans Serif" charset="0"/>
                <a:cs typeface="Microsoft Sans Serif" charset="0"/>
              </a:rPr>
              <a:t>Operates diesel-powered cellphone towers</a:t>
            </a:r>
            <a:endParaRPr lang="en-US" sz="2600" dirty="0">
              <a:latin typeface="Microsoft Sans Serif" charset="0"/>
              <a:ea typeface="Microsoft Sans Serif" charset="0"/>
              <a:cs typeface="Microsoft Sans Serif" charset="0"/>
            </a:endParaRPr>
          </a:p>
          <a:p>
            <a:pPr marL="0">
              <a:lnSpc>
                <a:spcPct val="100000"/>
              </a:lnSpc>
              <a:defRPr/>
            </a:pP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P</a:t>
            </a:r>
            <a:r>
              <a:rPr lang="en-US" sz="2600" dirty="0" smtClean="0">
                <a:latin typeface="Microsoft Sans Serif" charset="0"/>
                <a:ea typeface="Microsoft Sans Serif" charset="0"/>
                <a:cs typeface="Microsoft Sans Serif" charset="0"/>
              </a:rPr>
              <a:t>rovides </a:t>
            </a: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home </a:t>
            </a:r>
            <a:r>
              <a:rPr lang="en-US" sz="2600" dirty="0" smtClean="0">
                <a:latin typeface="Microsoft Sans Serif" charset="0"/>
                <a:ea typeface="Microsoft Sans Serif" charset="0"/>
                <a:cs typeface="Microsoft Sans Serif" charset="0"/>
              </a:rPr>
              <a:t>solar power </a:t>
            </a:r>
            <a:r>
              <a:rPr lang="en-US" sz="2600" dirty="0">
                <a:latin typeface="Microsoft Sans Serif" charset="0"/>
                <a:ea typeface="Microsoft Sans Serif" charset="0"/>
                <a:cs typeface="Microsoft Sans Serif" charset="0"/>
              </a:rPr>
              <a:t>for lights, recharging, other accessories (mosquito repellant, television, refrigerator).</a:t>
            </a:r>
          </a:p>
          <a:p>
            <a:pPr marL="0">
              <a:lnSpc>
                <a:spcPct val="100000"/>
              </a:lnSpc>
              <a:defRPr/>
            </a:pPr>
            <a:r>
              <a:rPr lang="en-US" sz="2400" dirty="0" smtClean="0">
                <a:latin typeface="Microsoft Sans Serif" charset="0"/>
                <a:ea typeface="Microsoft Sans Serif" charset="0"/>
                <a:cs typeface="Microsoft Sans Serif" charset="0"/>
              </a:rPr>
              <a:t>Powers </a:t>
            </a:r>
            <a:r>
              <a:rPr lang="en-US" sz="2400" dirty="0">
                <a:latin typeface="Microsoft Sans Serif" charset="0"/>
                <a:ea typeface="Microsoft Sans Serif" charset="0"/>
                <a:cs typeface="Microsoft Sans Serif" charset="0"/>
              </a:rPr>
              <a:t>vaccine refrigerators in partnership with </a:t>
            </a:r>
            <a:r>
              <a:rPr lang="en-US" sz="2400" dirty="0" smtClean="0">
                <a:latin typeface="Microsoft Sans Serif" charset="0"/>
                <a:ea typeface="Microsoft Sans Serif" charset="0"/>
                <a:cs typeface="Microsoft Sans Serif" charset="0"/>
              </a:rPr>
              <a:t>“Energize </a:t>
            </a:r>
            <a:r>
              <a:rPr lang="en-US" sz="2400" dirty="0">
                <a:latin typeface="Microsoft Sans Serif" charset="0"/>
                <a:ea typeface="Microsoft Sans Serif" charset="0"/>
                <a:cs typeface="Microsoft Sans Serif" charset="0"/>
              </a:rPr>
              <a:t>the </a:t>
            </a:r>
            <a:r>
              <a:rPr lang="en-US" sz="2400" dirty="0" smtClean="0">
                <a:latin typeface="Microsoft Sans Serif" charset="0"/>
                <a:ea typeface="Microsoft Sans Serif" charset="0"/>
                <a:cs typeface="Microsoft Sans Serif" charset="0"/>
              </a:rPr>
              <a:t>Chain”</a:t>
            </a:r>
            <a:br>
              <a:rPr lang="en-US" sz="2400" dirty="0" smtClean="0">
                <a:latin typeface="Microsoft Sans Serif" charset="0"/>
                <a:ea typeface="Microsoft Sans Serif" charset="0"/>
                <a:cs typeface="Microsoft Sans Serif" charset="0"/>
              </a:rPr>
            </a:br>
            <a:r>
              <a:rPr lang="en-US" sz="2400" dirty="0" smtClean="0">
                <a:latin typeface="Microsoft Sans Serif" charset="0"/>
                <a:ea typeface="Microsoft Sans Serif" charset="0"/>
                <a:cs typeface="Microsoft Sans Serif" charset="0"/>
              </a:rPr>
              <a:t>(</a:t>
            </a:r>
            <a:r>
              <a:rPr lang="en-US" sz="2400" dirty="0">
                <a:latin typeface="Microsoft Sans Serif" charset="0"/>
                <a:ea typeface="Microsoft Sans Serif" charset="0"/>
                <a:cs typeface="Microsoft Sans Serif" charset="0"/>
              </a:rPr>
              <a:t>111 off-grid towers </a:t>
            </a:r>
            <a:r>
              <a:rPr lang="en-US" sz="2400" dirty="0" smtClean="0">
                <a:latin typeface="Microsoft Sans Serif" charset="0"/>
                <a:ea typeface="Microsoft Sans Serif" charset="0"/>
                <a:cs typeface="Microsoft Sans Serif" charset="0"/>
              </a:rPr>
              <a:t>in operation, with 100 </a:t>
            </a:r>
            <a:r>
              <a:rPr lang="en-US" sz="2400" dirty="0">
                <a:latin typeface="Microsoft Sans Serif" charset="0"/>
                <a:ea typeface="Microsoft Sans Serif" charset="0"/>
                <a:cs typeface="Microsoft Sans Serif" charset="0"/>
              </a:rPr>
              <a:t>more under </a:t>
            </a:r>
            <a:r>
              <a:rPr lang="en-US" sz="2400" dirty="0" smtClean="0">
                <a:latin typeface="Microsoft Sans Serif" charset="0"/>
                <a:ea typeface="Microsoft Sans Serif" charset="0"/>
                <a:cs typeface="Microsoft Sans Serif" charset="0"/>
              </a:rPr>
              <a:t>construction)</a:t>
            </a:r>
            <a:endParaRPr lang="en-US" sz="2400" dirty="0">
              <a:latin typeface="Microsoft Sans Serif" charset="0"/>
              <a:ea typeface="Microsoft Sans Serif" charset="0"/>
              <a:cs typeface="Microsoft Sans Serif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9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9527"/>
            <a:ext cx="10515600" cy="660674"/>
          </a:xfrm>
        </p:spPr>
        <p:txBody>
          <a:bodyPr>
            <a:noAutofit/>
          </a:bodyPr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Econet Wireless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Zimbabwe Impact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051"/>
            <a:ext cx="10972800" cy="341274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8284" y="230188"/>
            <a:ext cx="2978033" cy="5877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1094" t="92211" r="36695" b="5748"/>
          <a:stretch>
            <a:fillRect/>
          </a:stretch>
        </p:blipFill>
        <p:spPr>
          <a:xfrm>
            <a:off x="10510" y="6653048"/>
            <a:ext cx="12192000" cy="20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1021976"/>
          </a:xfrm>
          <a:prstGeom prst="rect">
            <a:avLst/>
          </a:prstGeom>
        </p:spPr>
      </p:pic>
      <p:pic>
        <p:nvPicPr>
          <p:cNvPr id="7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3950"/>
            <a:ext cx="5181600" cy="269605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65527464"/>
              </p:ext>
            </p:extLst>
          </p:nvPr>
        </p:nvGraphicFramePr>
        <p:xfrm>
          <a:off x="6172200" y="1828800"/>
          <a:ext cx="518464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023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 panose="020F0502020204030204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428</Words>
  <Application>Microsoft Office PowerPoint</Application>
  <PresentationFormat>Custom</PresentationFormat>
  <Paragraphs>68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Overview</vt:lpstr>
      <vt:lpstr>The Need</vt:lpstr>
      <vt:lpstr>Our Goals</vt:lpstr>
      <vt:lpstr>Case Studies</vt:lpstr>
      <vt:lpstr>The Rural Communications Project</vt:lpstr>
      <vt:lpstr>The Rural Communications Project Impact</vt:lpstr>
      <vt:lpstr>Econet Wireless Zimbabwe</vt:lpstr>
      <vt:lpstr>Econet Wireless Zimbabwe Impact</vt:lpstr>
      <vt:lpstr>How You Can Be Involved</vt:lpstr>
      <vt:lpstr>Upcoming Appearances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S. Yoo</dc:creator>
  <cp:lastModifiedBy>GENGO</cp:lastModifiedBy>
  <cp:revision>25</cp:revision>
  <cp:lastPrinted>2016-10-04T18:18:54Z</cp:lastPrinted>
  <dcterms:created xsi:type="dcterms:W3CDTF">2016-10-04T09:40:05Z</dcterms:created>
  <dcterms:modified xsi:type="dcterms:W3CDTF">2016-10-27T14:05:05Z</dcterms:modified>
</cp:coreProperties>
</file>