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422A-BCB8-6D45-A5D0-09DED5700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0887E-45D0-0F48-9AF4-DC113FFAA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EDB06-8D50-DD41-A461-F6AC94EE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07/11/2020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CE6AE-0829-8143-BC4D-4659627F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0981E-0E2B-0C4A-A247-46047BA4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0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B17F-E52B-814F-A0F2-1B9FE63D1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2043E-BED1-8E4E-8D6E-7CA98FF34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D3283-F091-A741-9C3B-B4575D61F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07/11/2020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F34E4-1382-7949-B8EE-0C648A9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39943-3595-2F44-B907-FCC62698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0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A98448-E764-B343-A7F6-4AE7AF761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BF162-1FD6-A74A-B963-DF17322B9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853D5-EFAB-A94D-B8B2-7ECE3B7F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07/11/2020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0755F-F81F-2D43-BD69-472C8E74B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CAE31-663D-E74F-8F57-2DB70C35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7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279DF-57C2-0744-8428-62BE95C2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55179-8D18-734F-8F99-20E944D1D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E74DA-1491-4B40-B654-87A86422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07/11/2020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C8EAB-4AE7-604E-B5C9-A05330C10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66C70-82AF-444A-B73D-336F76CF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4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A93D-7B7F-EF4F-A41D-6366D7EE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7C819-35D8-9641-AA06-1D2D45407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03F06-099E-324F-A5C2-DEFB09C3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07/11/2020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EB6C7-78FA-6446-BB39-D6BDEBAD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72014-D612-CA42-81A5-2F3E2970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CEC66-362F-B644-A88E-689F303A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557FB-B877-374B-A0D0-C697EC632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BE15F-775E-3C43-8F9A-06D3B3EBB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74256-579B-324A-B5A2-2F09D36C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07/11/2020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F3997-9702-EC49-86C6-D9AC7EAD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34A03-5A08-6442-96E8-B3865DCE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9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F3F57-F2AD-E548-AFC1-995009CB5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221E8-E05D-E846-A1AC-68EDC3B01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AE061-DD66-214E-862D-81251A53B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0C5269-9D77-534D-9F6C-7CCC8874F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5F04C5-FAC1-C44B-896D-57D480848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9B764-9832-8045-9651-0BD12998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07/11/2020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888948-8810-C744-A34A-25B89B940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061C29-0994-234D-828D-01413E8A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7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AFDC0-2C4D-404C-A996-04974E0D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F16654-516E-9140-8C6B-C684D360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07/11/2020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5DB7D-4A9F-D645-8968-3724AE39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6CD62-1C62-0D4E-9E3A-D3FA3470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0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64418-426E-2E49-BF01-EAFED2698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07/11/2020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87A74-DE17-3C46-9BE5-4E3BDE4B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1C94B-759C-F24B-8543-E9F7A79E9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8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CB45-F971-164F-94CB-CD2F6140B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062EB-CEB6-6F47-82AF-F01C47117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4DFC3-9DAF-0D46-BCAD-D0236BE90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9BE43-8CAD-A544-8ABE-E0DCE0EC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07/11/2020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0913C-9A34-3046-B8EA-151628D91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95A01-FD6D-C946-A3A9-2BF831123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D35CD-F14B-214D-A18C-B647F184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32052-8254-DC4F-9DAB-5D0F19F5C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B6A0F-F435-2347-8950-5BD91BFA0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B6E7B-1B51-4D42-BCA8-618795AC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07/11/2020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EA35E-0996-DC40-A8F9-AA36D3AFC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637F4-0F2A-8444-8178-6D8130FF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5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BA060-556E-D148-B383-E9D3CBA6D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78C8F-36ED-8541-B566-C846A0F72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F3BAA-27BE-F040-8FF3-7E7DE5CEF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D35C3-7EBA-DC4B-8F92-D2C25046C08C}" type="datetimeFigureOut">
              <a:rPr lang="en-US" smtClean="0"/>
              <a:t>07/11/2020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069AB-E24A-1442-B8B7-E74BE57B1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5BA95-326D-4243-8CC0-19B2C403F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2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7C1F1EB-CB16-1A4E-BA38-7CB9CC657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9B7D17-E2D6-7F47-8078-886A46FD6CCC}"/>
              </a:ext>
            </a:extLst>
          </p:cNvPr>
          <p:cNvSpPr txBox="1"/>
          <p:nvPr/>
        </p:nvSpPr>
        <p:spPr>
          <a:xfrm>
            <a:off x="2509283" y="491336"/>
            <a:ext cx="8206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venir Roman" panose="02000503020000020003" pitchFamily="2" charset="0"/>
              </a:rPr>
              <a:t>Title</a:t>
            </a:r>
            <a:endParaRPr lang="en-US" sz="40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F032E-BA57-9746-A253-CA61E26FC581}"/>
              </a:ext>
            </a:extLst>
          </p:cNvPr>
          <p:cNvSpPr txBox="1"/>
          <p:nvPr/>
        </p:nvSpPr>
        <p:spPr>
          <a:xfrm>
            <a:off x="2509283" y="1507820"/>
            <a:ext cx="79646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solidFill>
                  <a:schemeClr val="bg1"/>
                </a:solidFill>
                <a:latin typeface="Avenir Roman" panose="02000503020000020003" pitchFamily="2" charset="0"/>
              </a:rPr>
              <a:t>Subtitle</a:t>
            </a:r>
          </a:p>
          <a:p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37DBE-5B59-514A-B6DF-723644D7850B}"/>
              </a:ext>
            </a:extLst>
          </p:cNvPr>
          <p:cNvSpPr txBox="1"/>
          <p:nvPr/>
        </p:nvSpPr>
        <p:spPr>
          <a:xfrm>
            <a:off x="2002161" y="2886387"/>
            <a:ext cx="34973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Panellists</a:t>
            </a:r>
          </a:p>
          <a:p>
            <a:pPr algn="r"/>
            <a:endParaRPr lang="en-GB" sz="2800" b="1" dirty="0">
              <a:solidFill>
                <a:schemeClr val="bg1"/>
              </a:solidFill>
            </a:endParaRPr>
          </a:p>
          <a:p>
            <a:pPr algn="r"/>
            <a:r>
              <a:rPr lang="en-GB" sz="2800" dirty="0">
                <a:solidFill>
                  <a:schemeClr val="bg1"/>
                </a:solidFill>
              </a:rPr>
              <a:t>First panellist</a:t>
            </a:r>
          </a:p>
          <a:p>
            <a:pPr algn="r"/>
            <a:r>
              <a:rPr lang="en-GB" sz="2800" dirty="0">
                <a:solidFill>
                  <a:schemeClr val="bg1"/>
                </a:solidFill>
              </a:rPr>
              <a:t>Second panellist</a:t>
            </a:r>
          </a:p>
          <a:p>
            <a:pPr algn="r"/>
            <a:r>
              <a:rPr lang="en-GB" sz="2800" dirty="0">
                <a:solidFill>
                  <a:schemeClr val="bg1"/>
                </a:solidFill>
              </a:rPr>
              <a:t>Third panellist</a:t>
            </a:r>
          </a:p>
          <a:p>
            <a:pPr algn="r"/>
            <a:r>
              <a:rPr lang="en-GB" sz="2800" dirty="0">
                <a:solidFill>
                  <a:schemeClr val="bg1"/>
                </a:solidFill>
              </a:rPr>
              <a:t>etc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CFCC8-91CF-ED49-A322-07720D630498}"/>
              </a:ext>
            </a:extLst>
          </p:cNvPr>
          <p:cNvSpPr txBox="1"/>
          <p:nvPr/>
        </p:nvSpPr>
        <p:spPr>
          <a:xfrm>
            <a:off x="1981323" y="2369594"/>
            <a:ext cx="849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Avenir Roman" panose="02000503020000020003" pitchFamily="2" charset="0"/>
              </a:rPr>
              <a:t>TIME </a:t>
            </a:r>
            <a:r>
              <a:rPr lang="en-GB" b="1" dirty="0">
                <a:solidFill>
                  <a:schemeClr val="bg1"/>
                </a:solidFill>
                <a:latin typeface="Avenir Roman" panose="02000503020000020003" pitchFamily="2" charset="0"/>
              </a:rPr>
              <a:t>UTC  | DAY November</a:t>
            </a:r>
            <a:endParaRPr lang="en-US" sz="25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0D971F-B718-EA4A-95F1-9477FE5D0347}"/>
              </a:ext>
            </a:extLst>
          </p:cNvPr>
          <p:cNvSpPr txBox="1"/>
          <p:nvPr/>
        </p:nvSpPr>
        <p:spPr>
          <a:xfrm>
            <a:off x="6768214" y="2886387"/>
            <a:ext cx="44046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About the session</a:t>
            </a:r>
          </a:p>
          <a:p>
            <a:endParaRPr lang="en-GB" sz="2800" b="1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Brief description of the session (maybe reuse some of the content from your original session form… but keep it short!)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46E94-CC56-F84F-9689-A6815AC0A2A9}"/>
              </a:ext>
            </a:extLst>
          </p:cNvPr>
          <p:cNvCxnSpPr/>
          <p:nvPr/>
        </p:nvCxnSpPr>
        <p:spPr>
          <a:xfrm>
            <a:off x="6248912" y="3220666"/>
            <a:ext cx="0" cy="243998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1A38AC2-177F-364C-8920-1704B5E5CC22}"/>
              </a:ext>
            </a:extLst>
          </p:cNvPr>
          <p:cNvSpPr txBox="1"/>
          <p:nvPr/>
        </p:nvSpPr>
        <p:spPr>
          <a:xfrm>
            <a:off x="193058" y="5874969"/>
            <a:ext cx="206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 logo or image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AA4964-1E4A-A741-BA83-84D4EF5A46D1}"/>
              </a:ext>
            </a:extLst>
          </p:cNvPr>
          <p:cNvSpPr txBox="1"/>
          <p:nvPr/>
        </p:nvSpPr>
        <p:spPr>
          <a:xfrm>
            <a:off x="9563886" y="674404"/>
            <a:ext cx="206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 logo or image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9BA55A-4C4A-414E-BB1C-A87692D71302}"/>
              </a:ext>
            </a:extLst>
          </p:cNvPr>
          <p:cNvSpPr txBox="1"/>
          <p:nvPr/>
        </p:nvSpPr>
        <p:spPr>
          <a:xfrm>
            <a:off x="2337699" y="6331433"/>
            <a:ext cx="7779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#</a:t>
            </a:r>
            <a:r>
              <a:rPr lang="en-US" sz="2000" b="1" dirty="0" err="1">
                <a:solidFill>
                  <a:schemeClr val="bg1"/>
                </a:solidFill>
              </a:rPr>
              <a:t>ThematicTrackHashtag</a:t>
            </a:r>
            <a:r>
              <a:rPr lang="en-US" sz="2000" b="1" dirty="0">
                <a:solidFill>
                  <a:schemeClr val="bg1"/>
                </a:solidFill>
              </a:rPr>
              <a:t> #</a:t>
            </a:r>
            <a:r>
              <a:rPr lang="en-US" sz="2000" b="1" dirty="0" err="1">
                <a:solidFill>
                  <a:schemeClr val="bg1"/>
                </a:solidFill>
              </a:rPr>
              <a:t>OtherRelevantHashtags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83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53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Avenir Roman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McGann</dc:creator>
  <cp:lastModifiedBy>Anja GENGO</cp:lastModifiedBy>
  <cp:revision>15</cp:revision>
  <dcterms:created xsi:type="dcterms:W3CDTF">2020-11-04T01:46:12Z</dcterms:created>
  <dcterms:modified xsi:type="dcterms:W3CDTF">2020-11-07T00:20:58Z</dcterms:modified>
</cp:coreProperties>
</file>